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12.png" ContentType="image/png"/>
  <Override PartName="/ppt/media/image4.png" ContentType="image/png"/>
  <Override PartName="/ppt/media/image2.jpeg" ContentType="image/jpeg"/>
  <Override PartName="/ppt/media/image3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Kirjoita </a:t>
            </a:r>
            <a:br/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PÄÄotsikko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Muokkaa jäsennyksen tekstimuotoa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napsauttamalla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Toinen jäsennystaso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Kolmas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Neljäs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Viides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Kuudes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Seitsemäs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Sisältö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85800" y="2130480"/>
            <a:ext cx="793188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9. METSÄN Vuodenajat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685800" y="4388040"/>
            <a:ext cx="7772040" cy="1250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Eläinten talvi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Lepomuoto (mm. monet hyönteiset)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Talvehtiminen suojassa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Muutto etelään (monet linnut)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Ruokavarasto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Rasvakerros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Suojaväritys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3399120" y="3622320"/>
            <a:ext cx="4800240" cy="174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94640" y="78372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7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9.11 Kylmä- ja talvihorros, talviuni, varastot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864360" y="1790640"/>
            <a:ext cx="6765840" cy="448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Vuodenajat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457200" y="1366200"/>
            <a:ext cx="7909920" cy="511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Talvi, kevät, kesä ja syksy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Picture 9" descr=""/>
          <p:cNvPicPr/>
          <p:nvPr/>
        </p:nvPicPr>
        <p:blipFill>
          <a:blip r:embed="rId1"/>
          <a:stretch/>
        </p:blipFill>
        <p:spPr>
          <a:xfrm>
            <a:off x="645120" y="2093040"/>
            <a:ext cx="7475760" cy="2797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9.5 Kesä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Valoisaa, kasvit yhteyttävät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Lisääntymisen aika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483480" y="2655360"/>
            <a:ext cx="8202960" cy="3648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9.6 Syksy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Valmistaudutaan talveen.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Kerätty vararavintoa, tuotettu siemeniä jne.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76320" y="2246400"/>
            <a:ext cx="9067320" cy="151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Syksy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Tiaiset eivät muuta, mm. kirjosieppo muuttaa.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Picture 3" descr=""/>
          <p:cNvPicPr/>
          <p:nvPr/>
        </p:nvPicPr>
        <p:blipFill>
          <a:blip r:embed="rId1"/>
          <a:stretch/>
        </p:blipFill>
        <p:spPr>
          <a:xfrm>
            <a:off x="466200" y="2619360"/>
            <a:ext cx="3205800" cy="3428640"/>
          </a:xfrm>
          <a:prstGeom prst="rect">
            <a:avLst/>
          </a:prstGeom>
          <a:ln>
            <a:noFill/>
          </a:ln>
        </p:spPr>
      </p:pic>
      <p:pic>
        <p:nvPicPr>
          <p:cNvPr id="91" name="Picture 4" descr=""/>
          <p:cNvPicPr/>
          <p:nvPr/>
        </p:nvPicPr>
        <p:blipFill>
          <a:blip r:embed="rId2"/>
          <a:stretch/>
        </p:blipFill>
        <p:spPr>
          <a:xfrm>
            <a:off x="3801240" y="2592000"/>
            <a:ext cx="5117040" cy="342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9.7 Talvi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Miksi talvi on haasteellinen?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217440" y="2138400"/>
            <a:ext cx="8825760" cy="309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Talvi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366200"/>
            <a:ext cx="455292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Pimeää: vähän aikaa etsiä ruokaa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Kylmää: kasvit eivät pysty yhteyttämään. suuri energiantarve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Lumipeite: osalle suoja, osalle hankala (liikkuminen, ruoan löytäminen)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4" descr=""/>
          <p:cNvPicPr/>
          <p:nvPr/>
        </p:nvPicPr>
        <p:blipFill>
          <a:blip r:embed="rId1"/>
          <a:stretch/>
        </p:blipFill>
        <p:spPr>
          <a:xfrm>
            <a:off x="5010480" y="1597320"/>
            <a:ext cx="3243960" cy="243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Kasvien talvi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457200" y="1366200"/>
            <a:ext cx="4552920" cy="511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1-vuotiset: siemen talvehtii.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Mm. lehtipuut pudottavat lehtensä.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Havupuut säilyttävät neulasensa talven yli </a:t>
            </a: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valmius yhteyttämiseen heti kun sää lämpenee.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5345640" y="1553400"/>
            <a:ext cx="3264480" cy="492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Kasvien talvi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9520" y="4497840"/>
            <a:ext cx="8523720" cy="511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Sammalet talvehtivat sellaisenaan, mutta pakkasilla ne eivät pysty yhteyttämään.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Koivu on pudottanut lehtensä talveksi.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Eräät ruohovartiset kasvit ovat ns. talventörröttäjiä.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Kallioimarre on saniainen, jonka lehdet kestävät pakkasta.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158760" y="1366200"/>
            <a:ext cx="8984880" cy="297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e-oppi-pp-master-v1.0.</Template>
  <TotalTime>2936</TotalTime>
  <Application>LibreOffice/6.1.1.1$Linux_X86_64 LibreOffice_project/10$Build-1</Application>
  <Words>168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2015-08-22T03:55:40Z</dcterms:created>
  <dc:creator>Käyttäjä</dc:creator>
  <dc:description/>
  <dc:language>fi-FI</dc:language>
  <cp:lastModifiedBy/>
  <dcterms:modified xsi:type="dcterms:W3CDTF">2018-11-19T13:40:19Z</dcterms:modified>
  <cp:revision>29</cp:revision>
  <dc:subject/>
  <dc:title>PowerPoint-esitys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Näytössä katseltava diaesitys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