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handoutMasterIdLst>
    <p:handoutMasterId r:id="rId13"/>
  </p:handoutMasterIdLst>
  <p:sldIdLst>
    <p:sldId id="256" r:id="rId5"/>
    <p:sldId id="263" r:id="rId6"/>
    <p:sldId id="265" r:id="rId7"/>
    <p:sldId id="257" r:id="rId8"/>
    <p:sldId id="259" r:id="rId9"/>
    <p:sldId id="264" r:id="rId10"/>
    <p:sldId id="260" r:id="rId1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2"/>
      </p:cViewPr>
      <p:guideLst>
        <p:guide orient="horz" pos="2160"/>
        <p:guide pos="2880"/>
      </p:guideLst>
    </p:cSldViewPr>
  </p:slideViewPr>
  <p:notesTextViewPr>
    <p:cViewPr>
      <p:scale>
        <a:sx n="100" d="100"/>
        <a:sy n="100" d="100"/>
      </p:scale>
      <p:origin x="0" y="0"/>
    </p:cViewPr>
  </p:notesTextViewPr>
  <p:notesViewPr>
    <p:cSldViewPr>
      <p:cViewPr varScale="1">
        <p:scale>
          <a:sx n="87" d="100"/>
          <a:sy n="87" d="100"/>
        </p:scale>
        <p:origin x="384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331F1131-9596-4D0B-8DF9-FBF4D4F13A2F}"/>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ltLang="sv-SE"/>
          </a:p>
        </p:txBody>
      </p:sp>
      <p:sp>
        <p:nvSpPr>
          <p:cNvPr id="3075" name="Rectangle 3">
            <a:extLst>
              <a:ext uri="{FF2B5EF4-FFF2-40B4-BE49-F238E27FC236}">
                <a16:creationId xmlns:a16="http://schemas.microsoft.com/office/drawing/2014/main" id="{FB4E8110-B7F9-4DC6-9C75-BB6F0D8D7020}"/>
              </a:ext>
            </a:extLst>
          </p:cNvPr>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ltLang="sv-SE"/>
          </a:p>
        </p:txBody>
      </p:sp>
      <p:sp>
        <p:nvSpPr>
          <p:cNvPr id="3076" name="Rectangle 4">
            <a:extLst>
              <a:ext uri="{FF2B5EF4-FFF2-40B4-BE49-F238E27FC236}">
                <a16:creationId xmlns:a16="http://schemas.microsoft.com/office/drawing/2014/main" id="{48EEF19A-94D9-431D-A18D-684AF53377D1}"/>
              </a:ext>
            </a:extLst>
          </p:cNvPr>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ltLang="sv-SE"/>
          </a:p>
        </p:txBody>
      </p:sp>
      <p:sp>
        <p:nvSpPr>
          <p:cNvPr id="3077" name="Rectangle 5">
            <a:extLst>
              <a:ext uri="{FF2B5EF4-FFF2-40B4-BE49-F238E27FC236}">
                <a16:creationId xmlns:a16="http://schemas.microsoft.com/office/drawing/2014/main" id="{0BFA9B18-1A5D-41CC-A5A9-49D37D7B1EEA}"/>
              </a:ext>
            </a:extLst>
          </p:cNvPr>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F495F009-E959-44C6-9338-3A6C2D7DF484}" type="slidenum">
              <a:rPr lang="en-US" altLang="sv-SE"/>
              <a:pPr>
                <a:defRPr/>
              </a:pPr>
              <a:t>‹#›</a:t>
            </a:fld>
            <a:endParaRPr lang="en-US" altLang="sv-S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C825C4F0-D498-48EE-8650-9FBD0D80C743}"/>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ltLang="sv-SE"/>
          </a:p>
        </p:txBody>
      </p:sp>
      <p:sp>
        <p:nvSpPr>
          <p:cNvPr id="4099" name="Rectangle 3">
            <a:extLst>
              <a:ext uri="{FF2B5EF4-FFF2-40B4-BE49-F238E27FC236}">
                <a16:creationId xmlns:a16="http://schemas.microsoft.com/office/drawing/2014/main" id="{15D23B97-25E9-46DA-A39B-3C69D579CB1D}"/>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ltLang="sv-SE"/>
          </a:p>
        </p:txBody>
      </p:sp>
      <p:sp>
        <p:nvSpPr>
          <p:cNvPr id="3076" name="Rectangle 4">
            <a:extLst>
              <a:ext uri="{FF2B5EF4-FFF2-40B4-BE49-F238E27FC236}">
                <a16:creationId xmlns:a16="http://schemas.microsoft.com/office/drawing/2014/main" id="{78B3F957-120C-4338-9E9F-3BC388A613E4}"/>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a:extLst>
              <a:ext uri="{FF2B5EF4-FFF2-40B4-BE49-F238E27FC236}">
                <a16:creationId xmlns:a16="http://schemas.microsoft.com/office/drawing/2014/main" id="{564D278F-D6AE-4533-AF75-8E3B334C43E1}"/>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sv-SE" noProof="0"/>
              <a:t>Klicka här för att ändra format på bakgrundstexten</a:t>
            </a:r>
          </a:p>
          <a:p>
            <a:pPr lvl="1"/>
            <a:r>
              <a:rPr lang="en-US" altLang="sv-SE" noProof="0"/>
              <a:t>Nivå två</a:t>
            </a:r>
          </a:p>
          <a:p>
            <a:pPr lvl="2"/>
            <a:r>
              <a:rPr lang="en-US" altLang="sv-SE" noProof="0"/>
              <a:t>Nivå tre</a:t>
            </a:r>
          </a:p>
          <a:p>
            <a:pPr lvl="3"/>
            <a:r>
              <a:rPr lang="en-US" altLang="sv-SE" noProof="0"/>
              <a:t>Nivå fyra</a:t>
            </a:r>
          </a:p>
          <a:p>
            <a:pPr lvl="4"/>
            <a:r>
              <a:rPr lang="en-US" altLang="sv-SE" noProof="0"/>
              <a:t>Nivå fem</a:t>
            </a:r>
          </a:p>
        </p:txBody>
      </p:sp>
      <p:sp>
        <p:nvSpPr>
          <p:cNvPr id="4102" name="Rectangle 6">
            <a:extLst>
              <a:ext uri="{FF2B5EF4-FFF2-40B4-BE49-F238E27FC236}">
                <a16:creationId xmlns:a16="http://schemas.microsoft.com/office/drawing/2014/main" id="{C8D5AFFD-D53C-45E1-A0A1-F0C4CA6EDD05}"/>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ltLang="sv-SE"/>
          </a:p>
        </p:txBody>
      </p:sp>
      <p:sp>
        <p:nvSpPr>
          <p:cNvPr id="4103" name="Rectangle 7">
            <a:extLst>
              <a:ext uri="{FF2B5EF4-FFF2-40B4-BE49-F238E27FC236}">
                <a16:creationId xmlns:a16="http://schemas.microsoft.com/office/drawing/2014/main" id="{B21ABCF3-EA67-45E8-A3EE-FAFE37C3A7FC}"/>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913ADAF8-0F2E-4AEB-AB21-79A8AB62FFD7}" type="slidenum">
              <a:rPr lang="en-US" altLang="sv-SE"/>
              <a:pPr>
                <a:defRPr/>
              </a:pPr>
              <a:t>‹#›</a:t>
            </a:fld>
            <a:endParaRPr lang="en-US" altLang="sv-S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www.eratauko.fi/"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www.otakantaa.fi/" TargetMode="External"/><Relationship Id="rId2" Type="http://schemas.openxmlformats.org/officeDocument/2006/relationships/slide" Target="../slides/slide7.xml"/><Relationship Id="rId1" Type="http://schemas.openxmlformats.org/officeDocument/2006/relationships/notesMaster" Target="../notesMasters/notesMaster1.xml"/><Relationship Id="rId4" Type="http://schemas.openxmlformats.org/officeDocument/2006/relationships/hyperlink" Target="https://www.facebook.com/events/aktiivip%C3%A4iv%C3%A4t-hc-suora-ja-digidemokratia/224214017980357/"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FBA90178-F1E4-48D9-AA01-F8839C533353}"/>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CE75165-4C76-4E03-8EDC-FDF14BAB8D3D}" type="slidenum">
              <a:rPr lang="en-US" altLang="sv-SE" smtClean="0"/>
              <a:pPr>
                <a:spcBef>
                  <a:spcPct val="0"/>
                </a:spcBef>
              </a:pPr>
              <a:t>1</a:t>
            </a:fld>
            <a:endParaRPr lang="en-US" altLang="sv-SE"/>
          </a:p>
        </p:txBody>
      </p:sp>
      <p:sp>
        <p:nvSpPr>
          <p:cNvPr id="6147" name="Rectangle 2">
            <a:extLst>
              <a:ext uri="{FF2B5EF4-FFF2-40B4-BE49-F238E27FC236}">
                <a16:creationId xmlns:a16="http://schemas.microsoft.com/office/drawing/2014/main" id="{068350AA-6D9C-4033-93E6-E9E239FA29E8}"/>
              </a:ext>
            </a:extLst>
          </p:cNvPr>
          <p:cNvSpPr>
            <a:spLocks noGrp="1" noRot="1" noChangeAspect="1" noChangeArrowheads="1" noTextEdit="1"/>
          </p:cNvSpPr>
          <p:nvPr>
            <p:ph type="sldImg"/>
          </p:nvPr>
        </p:nvSpPr>
        <p:spPr>
          <a:xfrm>
            <a:off x="1509713" y="611188"/>
            <a:ext cx="3838575" cy="2878137"/>
          </a:xfrm>
          <a:ln/>
        </p:spPr>
      </p:sp>
      <p:sp>
        <p:nvSpPr>
          <p:cNvPr id="6148" name="Rectangle 3">
            <a:extLst>
              <a:ext uri="{FF2B5EF4-FFF2-40B4-BE49-F238E27FC236}">
                <a16:creationId xmlns:a16="http://schemas.microsoft.com/office/drawing/2014/main" id="{84F35EC0-CFDD-43EF-B8D7-D7343A1BABB4}"/>
              </a:ext>
            </a:extLst>
          </p:cNvPr>
          <p:cNvSpPr>
            <a:spLocks noGrp="1" noChangeArrowheads="1"/>
          </p:cNvSpPr>
          <p:nvPr>
            <p:ph type="body" idx="1"/>
          </p:nvPr>
        </p:nvSpPr>
        <p:spPr>
          <a:xfrm>
            <a:off x="332656" y="3635896"/>
            <a:ext cx="6120680" cy="5049317"/>
          </a:xfrm>
          <a:noFill/>
        </p:spPr>
        <p:txBody>
          <a:bodyPr/>
          <a:lstStyle/>
          <a:p>
            <a:pPr eaLnBrk="1" hangingPunct="1"/>
            <a:r>
              <a:rPr lang="sv-SE" altLang="sv-SE" sz="1400" dirty="0">
                <a:latin typeface="Arial" panose="020B0604020202020204" pitchFamily="34" charset="0"/>
              </a:rPr>
              <a:t>Diat on tarkoitettu inspiraatioksi opettajille ja kouluttajille, eikä ainoastaan vapaan sivistystyön piirissä toimiville. Diat liittyvät varsin laajaan keskusteluun demokratian tilasta (vrt. Pohjoismaiden demokratiaselvitykset, joihin myös viitataan kirjassani Kyllä kansalaisuudelle (2006)).</a:t>
            </a:r>
          </a:p>
          <a:p>
            <a:pPr eaLnBrk="1" hangingPunct="1"/>
            <a:r>
              <a:rPr lang="sv-SE" altLang="sv-SE" sz="1400" dirty="0">
                <a:latin typeface="Arial" panose="020B0604020202020204" pitchFamily="34" charset="0"/>
              </a:rPr>
              <a:t>Ohjeet kouluttajalle: </a:t>
            </a:r>
          </a:p>
          <a:p>
            <a:pPr marL="285750" indent="-285750" eaLnBrk="1" hangingPunct="1">
              <a:buFont typeface="Wingdings" panose="05000000000000000000" pitchFamily="2" charset="2"/>
              <a:buChar char="§"/>
            </a:pPr>
            <a:r>
              <a:rPr lang="sv-SE" altLang="sv-SE" sz="1400" dirty="0">
                <a:latin typeface="Arial" panose="020B0604020202020204" pitchFamily="34" charset="0"/>
              </a:rPr>
              <a:t>Malli on vahvasti dialogiperustainen, ja sopii erityisen hyvin heterogeenisiin ryhmiin, joissa osallistujilla on erilaiset ikä-, kulttuuri- ja sosioekonomiset jne. </a:t>
            </a:r>
            <a:r>
              <a:rPr lang="sv-SE" altLang="sv-SE" sz="1400" dirty="0" err="1">
                <a:latin typeface="Arial" panose="020B0604020202020204" pitchFamily="34" charset="0"/>
              </a:rPr>
              <a:t>taustat</a:t>
            </a:r>
            <a:r>
              <a:rPr lang="sv-SE" altLang="sv-SE" sz="1400" dirty="0">
                <a:latin typeface="Arial" panose="020B0604020202020204" pitchFamily="34" charset="0"/>
              </a:rPr>
              <a:t>. Jokainen osallistuja on yhdenvertainen, tittelit jätetään pois (vrt. Erätauko-menetelmä, </a:t>
            </a:r>
            <a:r>
              <a:rPr lang="sv-SE" altLang="sv-SE" sz="1400" dirty="0">
                <a:latin typeface="Arial" panose="020B0604020202020204" pitchFamily="34" charset="0"/>
                <a:hlinkClick r:id="rId3"/>
              </a:rPr>
              <a:t>www.eratauko.fi</a:t>
            </a:r>
            <a:r>
              <a:rPr lang="sv-SE" altLang="sv-SE" sz="1400" dirty="0">
                <a:latin typeface="Arial" panose="020B0604020202020204" pitchFamily="34" charset="0"/>
              </a:rPr>
              <a:t>) </a:t>
            </a:r>
          </a:p>
          <a:p>
            <a:pPr marL="285750" indent="-285750" eaLnBrk="1" hangingPunct="1">
              <a:buFont typeface="Wingdings" panose="05000000000000000000" pitchFamily="2" charset="2"/>
              <a:buChar char="§"/>
            </a:pPr>
            <a:r>
              <a:rPr lang="sv-SE" altLang="sv-SE" sz="1400" dirty="0">
                <a:latin typeface="Arial" panose="020B0604020202020204" pitchFamily="34" charset="0"/>
              </a:rPr>
              <a:t>Dialogin kunnioittavan kuuntelemisen kautta pyritään ymmärtämään osallistujien erilaisia mielipiteitä, arvoperusteita ja valintoja, ja tämän prosessin kautta haetaan yhteisiä nimittäjiä, ei välttämättä konsensusta. </a:t>
            </a:r>
            <a:r>
              <a:rPr lang="sv-SE" altLang="sv-SE" sz="1400" dirty="0" err="1">
                <a:latin typeface="Arial" panose="020B0604020202020204" pitchFamily="34" charset="0"/>
              </a:rPr>
              <a:t>Voi</a:t>
            </a:r>
            <a:r>
              <a:rPr lang="sv-SE" altLang="sv-SE" sz="1400" dirty="0">
                <a:latin typeface="Arial" panose="020B0604020202020204" pitchFamily="34" charset="0"/>
              </a:rPr>
              <a:t> olla </a:t>
            </a:r>
            <a:r>
              <a:rPr lang="sv-SE" altLang="sv-SE" sz="1400" dirty="0" err="1">
                <a:latin typeface="Arial" panose="020B0604020202020204" pitchFamily="34" charset="0"/>
              </a:rPr>
              <a:t>samaa</a:t>
            </a:r>
            <a:r>
              <a:rPr lang="sv-SE" altLang="sv-SE" sz="1400" dirty="0">
                <a:latin typeface="Arial" panose="020B0604020202020204" pitchFamily="34" charset="0"/>
              </a:rPr>
              <a:t> </a:t>
            </a:r>
            <a:r>
              <a:rPr lang="sv-SE" altLang="sv-SE" sz="1400" dirty="0" err="1">
                <a:latin typeface="Arial" panose="020B0604020202020204" pitchFamily="34" charset="0"/>
              </a:rPr>
              <a:t>mieltä</a:t>
            </a:r>
            <a:r>
              <a:rPr lang="sv-SE" altLang="sv-SE" sz="1400" dirty="0">
                <a:latin typeface="Arial" panose="020B0604020202020204" pitchFamily="34" charset="0"/>
              </a:rPr>
              <a:t> </a:t>
            </a:r>
            <a:r>
              <a:rPr lang="sv-SE" altLang="sv-SE" sz="1400" dirty="0" err="1">
                <a:latin typeface="Arial" panose="020B0604020202020204" pitchFamily="34" charset="0"/>
              </a:rPr>
              <a:t>siitä</a:t>
            </a:r>
            <a:r>
              <a:rPr lang="sv-SE" altLang="sv-SE" sz="1400" dirty="0">
                <a:latin typeface="Arial" panose="020B0604020202020204" pitchFamily="34" charset="0"/>
              </a:rPr>
              <a:t>, </a:t>
            </a:r>
            <a:r>
              <a:rPr lang="sv-SE" altLang="sv-SE" sz="1400" dirty="0" err="1">
                <a:latin typeface="Arial" panose="020B0604020202020204" pitchFamily="34" charset="0"/>
              </a:rPr>
              <a:t>mistä</a:t>
            </a:r>
            <a:r>
              <a:rPr lang="sv-SE" altLang="sv-SE" sz="1400" dirty="0">
                <a:latin typeface="Arial" panose="020B0604020202020204" pitchFamily="34" charset="0"/>
              </a:rPr>
              <a:t> </a:t>
            </a:r>
            <a:r>
              <a:rPr lang="sv-SE" altLang="sv-SE" sz="1400" dirty="0" err="1">
                <a:latin typeface="Arial" panose="020B0604020202020204" pitchFamily="34" charset="0"/>
              </a:rPr>
              <a:t>ollaan</a:t>
            </a:r>
            <a:r>
              <a:rPr lang="sv-SE" altLang="sv-SE" sz="1400" dirty="0">
                <a:latin typeface="Arial" panose="020B0604020202020204" pitchFamily="34" charset="0"/>
              </a:rPr>
              <a:t> </a:t>
            </a:r>
            <a:r>
              <a:rPr lang="sv-SE" altLang="sv-SE" sz="1400" dirty="0" err="1">
                <a:latin typeface="Arial" panose="020B0604020202020204" pitchFamily="34" charset="0"/>
              </a:rPr>
              <a:t>eri</a:t>
            </a:r>
            <a:r>
              <a:rPr lang="sv-SE" altLang="sv-SE" sz="1400" dirty="0">
                <a:latin typeface="Arial" panose="020B0604020202020204" pitchFamily="34" charset="0"/>
              </a:rPr>
              <a:t> </a:t>
            </a:r>
            <a:r>
              <a:rPr lang="sv-SE" altLang="sv-SE" sz="1400" dirty="0" err="1">
                <a:latin typeface="Arial" panose="020B0604020202020204" pitchFamily="34" charset="0"/>
              </a:rPr>
              <a:t>mieltä</a:t>
            </a:r>
            <a:r>
              <a:rPr lang="sv-SE" altLang="sv-SE" sz="1400" dirty="0">
                <a:latin typeface="Arial" panose="020B0604020202020204" pitchFamily="34" charset="0"/>
              </a:rPr>
              <a:t>. </a:t>
            </a:r>
          </a:p>
          <a:p>
            <a:pPr marL="285750" indent="-285750" eaLnBrk="1" hangingPunct="1">
              <a:buFont typeface="Wingdings" panose="05000000000000000000" pitchFamily="2" charset="2"/>
              <a:buChar char="§"/>
            </a:pPr>
            <a:r>
              <a:rPr lang="sv-SE" altLang="sv-SE" sz="1400" dirty="0">
                <a:latin typeface="Arial" panose="020B0604020202020204" pitchFamily="34" charset="0"/>
              </a:rPr>
              <a:t>Deliberatiivisen demokratian tavoitteena on rationaaliset päätökset, joihin tullaan keskustelun eikä perinteisen äänestämisen avulla - tämähän on yleinen tapa esim. </a:t>
            </a:r>
            <a:r>
              <a:rPr lang="sv-SE" altLang="sv-SE" sz="1400" dirty="0" err="1">
                <a:latin typeface="Arial" panose="020B0604020202020204" pitchFamily="34" charset="0"/>
              </a:rPr>
              <a:t>yhdistyksissä</a:t>
            </a:r>
            <a:r>
              <a:rPr lang="sv-SE" altLang="sv-SE" sz="1400" dirty="0">
                <a:latin typeface="Arial" panose="020B0604020202020204" pitchFamily="34" charset="0"/>
              </a:rPr>
              <a:t>. </a:t>
            </a:r>
            <a:r>
              <a:rPr lang="sv-SE" altLang="sv-SE" sz="1400" dirty="0" err="1">
                <a:latin typeface="Arial" panose="020B0604020202020204" pitchFamily="34" charset="0"/>
              </a:rPr>
              <a:t>Käydään</a:t>
            </a:r>
            <a:r>
              <a:rPr lang="sv-SE" altLang="sv-SE" sz="1400" dirty="0">
                <a:latin typeface="Arial" panose="020B0604020202020204" pitchFamily="34" charset="0"/>
              </a:rPr>
              <a:t> </a:t>
            </a:r>
            <a:r>
              <a:rPr lang="sv-SE" altLang="sv-SE" sz="1400" dirty="0" err="1">
                <a:latin typeface="Arial" panose="020B0604020202020204" pitchFamily="34" charset="0"/>
              </a:rPr>
              <a:t>valistunutta</a:t>
            </a:r>
            <a:r>
              <a:rPr lang="sv-SE" altLang="sv-SE" sz="1400" dirty="0">
                <a:latin typeface="Arial" panose="020B0604020202020204" pitchFamily="34" charset="0"/>
              </a:rPr>
              <a:t> </a:t>
            </a:r>
            <a:r>
              <a:rPr lang="sv-SE" altLang="sv-SE" sz="1400" dirty="0" err="1">
                <a:latin typeface="Arial" panose="020B0604020202020204" pitchFamily="34" charset="0"/>
              </a:rPr>
              <a:t>keskustelua</a:t>
            </a:r>
            <a:r>
              <a:rPr lang="sv-SE" altLang="sv-SE" sz="1400" dirty="0">
                <a:latin typeface="Arial" panose="020B0604020202020204" pitchFamily="34" charset="0"/>
              </a:rPr>
              <a:t> ja </a:t>
            </a:r>
            <a:r>
              <a:rPr lang="sv-SE" altLang="sv-SE" sz="1400" dirty="0" err="1">
                <a:latin typeface="Arial" panose="020B0604020202020204" pitchFamily="34" charset="0"/>
              </a:rPr>
              <a:t>päädytään</a:t>
            </a:r>
            <a:r>
              <a:rPr lang="sv-SE" altLang="sv-SE" sz="1400" dirty="0">
                <a:latin typeface="Arial" panose="020B0604020202020204" pitchFamily="34" charset="0"/>
              </a:rPr>
              <a:t> </a:t>
            </a:r>
            <a:r>
              <a:rPr lang="sv-SE" altLang="sv-SE" sz="1400" dirty="0" err="1">
                <a:latin typeface="Arial" panose="020B0604020202020204" pitchFamily="34" charset="0"/>
              </a:rPr>
              <a:t>mahdollisimman</a:t>
            </a:r>
            <a:r>
              <a:rPr lang="sv-SE" altLang="sv-SE" sz="1400" dirty="0">
                <a:latin typeface="Arial" panose="020B0604020202020204" pitchFamily="34" charset="0"/>
              </a:rPr>
              <a:t> </a:t>
            </a:r>
            <a:r>
              <a:rPr lang="sv-SE" altLang="sv-SE" sz="1400" dirty="0" err="1">
                <a:latin typeface="Arial" panose="020B0604020202020204" pitchFamily="34" charset="0"/>
              </a:rPr>
              <a:t>fiksuihin</a:t>
            </a:r>
            <a:r>
              <a:rPr lang="sv-SE" altLang="sv-SE" sz="1400" dirty="0">
                <a:latin typeface="Arial" panose="020B0604020202020204" pitchFamily="34" charset="0"/>
              </a:rPr>
              <a:t> </a:t>
            </a:r>
            <a:r>
              <a:rPr lang="sv-SE" altLang="sv-SE" sz="1400" dirty="0" err="1">
                <a:latin typeface="Arial" panose="020B0604020202020204" pitchFamily="34" charset="0"/>
              </a:rPr>
              <a:t>ratkaisuihin</a:t>
            </a:r>
            <a:r>
              <a:rPr lang="sv-SE" altLang="sv-SE" sz="1400" dirty="0">
                <a:latin typeface="Arial" panose="020B0604020202020204" pitchFamily="34" charset="0"/>
              </a:rPr>
              <a:t>. Toisaalta täytyy myös tiedostaa, että dominoivat henkilöt ja erilaiset valta-asetelmat vaikuttavat vääristyneesti deliberaation tuloksiin.</a:t>
            </a:r>
          </a:p>
          <a:p>
            <a:pPr eaLnBrk="1" hangingPunct="1"/>
            <a:endParaRPr lang="sv-SE" altLang="sv-SE" sz="1400" dirty="0">
              <a:latin typeface="Arial" panose="020B0604020202020204" pitchFamily="34" charset="0"/>
            </a:endParaRPr>
          </a:p>
          <a:p>
            <a:pPr eaLnBrk="1" hangingPunct="1"/>
            <a:endParaRPr lang="sv-SE" altLang="sv-SE" sz="1400" dirty="0">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sz="1600" dirty="0"/>
          </a:p>
        </p:txBody>
      </p:sp>
      <p:sp>
        <p:nvSpPr>
          <p:cNvPr id="4" name="Dian numeron paikkamerkki 3"/>
          <p:cNvSpPr>
            <a:spLocks noGrp="1"/>
          </p:cNvSpPr>
          <p:nvPr>
            <p:ph type="sldNum" sz="quarter" idx="5"/>
          </p:nvPr>
        </p:nvSpPr>
        <p:spPr/>
        <p:txBody>
          <a:bodyPr/>
          <a:lstStyle/>
          <a:p>
            <a:pPr>
              <a:defRPr/>
            </a:pPr>
            <a:fld id="{913ADAF8-0F2E-4AEB-AB21-79A8AB62FFD7}" type="slidenum">
              <a:rPr lang="en-US" altLang="sv-SE" smtClean="0"/>
              <a:pPr>
                <a:defRPr/>
              </a:pPr>
              <a:t>2</a:t>
            </a:fld>
            <a:endParaRPr lang="en-US" altLang="sv-SE"/>
          </a:p>
        </p:txBody>
      </p:sp>
    </p:spTree>
    <p:extLst>
      <p:ext uri="{BB962C8B-B14F-4D97-AF65-F5344CB8AC3E}">
        <p14:creationId xmlns:p14="http://schemas.microsoft.com/office/powerpoint/2010/main" val="7892770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sz="1600" dirty="0"/>
          </a:p>
        </p:txBody>
      </p:sp>
      <p:sp>
        <p:nvSpPr>
          <p:cNvPr id="4" name="Dian numeron paikkamerkki 3"/>
          <p:cNvSpPr>
            <a:spLocks noGrp="1"/>
          </p:cNvSpPr>
          <p:nvPr>
            <p:ph type="sldNum" sz="quarter" idx="5"/>
          </p:nvPr>
        </p:nvSpPr>
        <p:spPr/>
        <p:txBody>
          <a:bodyPr/>
          <a:lstStyle/>
          <a:p>
            <a:pPr>
              <a:defRPr/>
            </a:pPr>
            <a:fld id="{913ADAF8-0F2E-4AEB-AB21-79A8AB62FFD7}" type="slidenum">
              <a:rPr lang="en-US" altLang="sv-SE" smtClean="0"/>
              <a:pPr>
                <a:defRPr/>
              </a:pPr>
              <a:t>3</a:t>
            </a:fld>
            <a:endParaRPr lang="en-US" altLang="sv-SE"/>
          </a:p>
        </p:txBody>
      </p:sp>
    </p:spTree>
    <p:extLst>
      <p:ext uri="{BB962C8B-B14F-4D97-AF65-F5344CB8AC3E}">
        <p14:creationId xmlns:p14="http://schemas.microsoft.com/office/powerpoint/2010/main" val="28713589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sz="1600" dirty="0"/>
          </a:p>
        </p:txBody>
      </p:sp>
      <p:sp>
        <p:nvSpPr>
          <p:cNvPr id="4" name="Dian numeron paikkamerkki 3"/>
          <p:cNvSpPr>
            <a:spLocks noGrp="1"/>
          </p:cNvSpPr>
          <p:nvPr>
            <p:ph type="sldNum" sz="quarter" idx="5"/>
          </p:nvPr>
        </p:nvSpPr>
        <p:spPr/>
        <p:txBody>
          <a:bodyPr/>
          <a:lstStyle/>
          <a:p>
            <a:pPr>
              <a:defRPr/>
            </a:pPr>
            <a:fld id="{913ADAF8-0F2E-4AEB-AB21-79A8AB62FFD7}" type="slidenum">
              <a:rPr lang="en-US" altLang="sv-SE" smtClean="0"/>
              <a:pPr>
                <a:defRPr/>
              </a:pPr>
              <a:t>4</a:t>
            </a:fld>
            <a:endParaRPr lang="en-US" altLang="sv-SE"/>
          </a:p>
        </p:txBody>
      </p:sp>
    </p:spTree>
    <p:extLst>
      <p:ext uri="{BB962C8B-B14F-4D97-AF65-F5344CB8AC3E}">
        <p14:creationId xmlns:p14="http://schemas.microsoft.com/office/powerpoint/2010/main" val="9803576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1125538" y="754063"/>
            <a:ext cx="4895850" cy="3673475"/>
          </a:xfrm>
        </p:spPr>
      </p:sp>
      <p:sp>
        <p:nvSpPr>
          <p:cNvPr id="3" name="Huomautusten paikkamerkki 2"/>
          <p:cNvSpPr>
            <a:spLocks noGrp="1"/>
          </p:cNvSpPr>
          <p:nvPr>
            <p:ph type="body" idx="1"/>
          </p:nvPr>
        </p:nvSpPr>
        <p:spPr>
          <a:xfrm>
            <a:off x="332656" y="4716016"/>
            <a:ext cx="6264696" cy="4104456"/>
          </a:xfrm>
        </p:spPr>
        <p:txBody>
          <a:bodyPr/>
          <a:lstStyle/>
          <a:p>
            <a:pPr marL="0" indent="0">
              <a:buFontTx/>
              <a:buNone/>
            </a:pPr>
            <a:endParaRPr lang="fi-FI" dirty="0"/>
          </a:p>
        </p:txBody>
      </p:sp>
      <p:sp>
        <p:nvSpPr>
          <p:cNvPr id="4" name="Dian numeron paikkamerkki 3"/>
          <p:cNvSpPr>
            <a:spLocks noGrp="1"/>
          </p:cNvSpPr>
          <p:nvPr>
            <p:ph type="sldNum" sz="quarter" idx="5"/>
          </p:nvPr>
        </p:nvSpPr>
        <p:spPr/>
        <p:txBody>
          <a:bodyPr/>
          <a:lstStyle/>
          <a:p>
            <a:pPr>
              <a:defRPr/>
            </a:pPr>
            <a:fld id="{913ADAF8-0F2E-4AEB-AB21-79A8AB62FFD7}" type="slidenum">
              <a:rPr lang="en-US" altLang="sv-SE" smtClean="0"/>
              <a:pPr>
                <a:defRPr/>
              </a:pPr>
              <a:t>5</a:t>
            </a:fld>
            <a:endParaRPr lang="en-US" altLang="sv-SE"/>
          </a:p>
        </p:txBody>
      </p:sp>
    </p:spTree>
    <p:extLst>
      <p:ext uri="{BB962C8B-B14F-4D97-AF65-F5344CB8AC3E}">
        <p14:creationId xmlns:p14="http://schemas.microsoft.com/office/powerpoint/2010/main" val="8234854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sz="1600" dirty="0"/>
              <a:t>Ylläolevat kysymykset ovat esimerkkejä siitä, miten demokratiaa voidaan oppia </a:t>
            </a:r>
            <a:r>
              <a:rPr lang="fi-FI" sz="1600" dirty="0" err="1"/>
              <a:t>deliberatiivisesti</a:t>
            </a:r>
            <a:r>
              <a:rPr lang="fi-FI" sz="1600" dirty="0"/>
              <a:t>. TIEDOT-ARVOT-TAIDOT ovat kolme lähestymistapaa, ja ne muodostavat didaktisen kolmion. Esim. jollakin </a:t>
            </a:r>
            <a:r>
              <a:rPr lang="fi-FI" sz="1600" dirty="0" err="1"/>
              <a:t>vst</a:t>
            </a:r>
            <a:r>
              <a:rPr lang="fi-FI" sz="1600" dirty="0"/>
              <a:t>-oppilaitoksen kurssilla voitaisiin lähestyä </a:t>
            </a:r>
            <a:r>
              <a:rPr lang="fi-FI" sz="1600" dirty="0" err="1"/>
              <a:t>deliberatiivisen</a:t>
            </a:r>
            <a:r>
              <a:rPr lang="fi-FI" sz="1600" dirty="0"/>
              <a:t> demokratian tematiikkaa käytännössä:</a:t>
            </a:r>
          </a:p>
          <a:p>
            <a:pPr marL="171450" indent="-171450">
              <a:buFontTx/>
              <a:buChar char="-"/>
            </a:pPr>
            <a:r>
              <a:rPr lang="fi-FI" sz="1600" dirty="0"/>
              <a:t>miettiä ja selvittää tietoja, joita tarvitaan, jotta voi ottaa kantaa johonkin yhteiskunnalliseen asiaan,</a:t>
            </a:r>
          </a:p>
          <a:p>
            <a:pPr marL="171450" indent="-171450">
              <a:buFontTx/>
              <a:buChar char="-"/>
            </a:pPr>
            <a:r>
              <a:rPr lang="fi-FI" sz="1600" dirty="0"/>
              <a:t>käydä yhdessä keskustelua arvoista ja erilaisista niihin liittyvistä dilemmoista ja</a:t>
            </a:r>
          </a:p>
          <a:p>
            <a:pPr marL="171450" indent="-171450">
              <a:buFontTx/>
              <a:buChar char="-"/>
            </a:pPr>
            <a:r>
              <a:rPr lang="fi-FI" sz="1600" dirty="0"/>
              <a:t>harjoitella joitakin aktiivisen ja demokraattisen kansalaisen taitoja esim. osallistumalla johonkin käynnissä olevaan kampanjaan tms. tai toteuttaa oma käytännön tempaus/kampanja/muu vaikuttamisteko.</a:t>
            </a:r>
          </a:p>
        </p:txBody>
      </p:sp>
      <p:sp>
        <p:nvSpPr>
          <p:cNvPr id="4" name="Dian numeron paikkamerkki 3"/>
          <p:cNvSpPr>
            <a:spLocks noGrp="1"/>
          </p:cNvSpPr>
          <p:nvPr>
            <p:ph type="sldNum" sz="quarter" idx="5"/>
          </p:nvPr>
        </p:nvSpPr>
        <p:spPr/>
        <p:txBody>
          <a:bodyPr/>
          <a:lstStyle/>
          <a:p>
            <a:pPr>
              <a:defRPr/>
            </a:pPr>
            <a:fld id="{913ADAF8-0F2E-4AEB-AB21-79A8AB62FFD7}" type="slidenum">
              <a:rPr lang="en-US" altLang="sv-SE" smtClean="0"/>
              <a:pPr>
                <a:defRPr/>
              </a:pPr>
              <a:t>6</a:t>
            </a:fld>
            <a:endParaRPr lang="en-US" altLang="sv-SE"/>
          </a:p>
        </p:txBody>
      </p:sp>
    </p:spTree>
    <p:extLst>
      <p:ext uri="{BB962C8B-B14F-4D97-AF65-F5344CB8AC3E}">
        <p14:creationId xmlns:p14="http://schemas.microsoft.com/office/powerpoint/2010/main" val="40587414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sz="1600" dirty="0"/>
              <a:t>Digitaaliset alustat viittaavat julkisiin alustoihin, esim. </a:t>
            </a:r>
            <a:r>
              <a:rPr lang="fi-FI" sz="1600" dirty="0">
                <a:hlinkClick r:id="rId3"/>
              </a:rPr>
              <a:t>www.otakantaa.fi</a:t>
            </a:r>
            <a:r>
              <a:rPr lang="fi-FI" sz="1600" dirty="0"/>
              <a:t>, jossa kansalaisilla on mahdollisuus vaikuttaa meneillään oleviin julkisiin hankkeisiin.</a:t>
            </a:r>
          </a:p>
          <a:p>
            <a:r>
              <a:rPr lang="fi-FI" sz="1600" dirty="0"/>
              <a:t>Sosiaalisessa mediassa tarjotaan myös erilaisia foorumeja kevytvaikuttamiseen, esim. Facebookin kautta Suomen nuorisovaltuustojen liitto ry:n aktiivipäivät:  </a:t>
            </a:r>
            <a:r>
              <a:rPr lang="sv-SE" sz="1600" dirty="0">
                <a:hlinkClick r:id="rId4"/>
              </a:rPr>
              <a:t>https://www.facebook.com/events/aktiivip%C3%A4iv%C3%A4t-hc-suora-ja-digidemokratia/224214017980357/</a:t>
            </a:r>
            <a:endParaRPr lang="fi-FI" sz="1600" dirty="0"/>
          </a:p>
          <a:p>
            <a:endParaRPr lang="fi-FI" sz="1600" dirty="0"/>
          </a:p>
          <a:p>
            <a:endParaRPr lang="fi-FI" sz="1600" dirty="0"/>
          </a:p>
        </p:txBody>
      </p:sp>
      <p:sp>
        <p:nvSpPr>
          <p:cNvPr id="4" name="Dian numeron paikkamerkki 3"/>
          <p:cNvSpPr>
            <a:spLocks noGrp="1"/>
          </p:cNvSpPr>
          <p:nvPr>
            <p:ph type="sldNum" sz="quarter" idx="5"/>
          </p:nvPr>
        </p:nvSpPr>
        <p:spPr/>
        <p:txBody>
          <a:bodyPr/>
          <a:lstStyle/>
          <a:p>
            <a:pPr>
              <a:defRPr/>
            </a:pPr>
            <a:fld id="{913ADAF8-0F2E-4AEB-AB21-79A8AB62FFD7}" type="slidenum">
              <a:rPr lang="en-US" altLang="sv-SE" smtClean="0"/>
              <a:pPr>
                <a:defRPr/>
              </a:pPr>
              <a:t>7</a:t>
            </a:fld>
            <a:endParaRPr lang="en-US" altLang="sv-SE"/>
          </a:p>
        </p:txBody>
      </p:sp>
    </p:spTree>
    <p:extLst>
      <p:ext uri="{BB962C8B-B14F-4D97-AF65-F5344CB8AC3E}">
        <p14:creationId xmlns:p14="http://schemas.microsoft.com/office/powerpoint/2010/main" val="40788293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a:t>Muokkaa perustyyl. napsautt.</a:t>
            </a:r>
            <a:endParaRPr lang="sv-SE"/>
          </a:p>
        </p:txBody>
      </p:sp>
      <p:sp>
        <p:nvSpPr>
          <p:cNvPr id="3" name="Alaotsikk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i-FI"/>
              <a:t>Muokkaa alaotsikon perustyyliä napsautt.</a:t>
            </a:r>
            <a:endParaRPr lang="sv-SE"/>
          </a:p>
        </p:txBody>
      </p:sp>
      <p:sp>
        <p:nvSpPr>
          <p:cNvPr id="4" name="Rectangle 4">
            <a:extLst>
              <a:ext uri="{FF2B5EF4-FFF2-40B4-BE49-F238E27FC236}">
                <a16:creationId xmlns:a16="http://schemas.microsoft.com/office/drawing/2014/main" id="{F898DA3D-118B-415A-9197-B926D6F02C75}"/>
              </a:ext>
            </a:extLst>
          </p:cNvPr>
          <p:cNvSpPr>
            <a:spLocks noGrp="1" noChangeArrowheads="1"/>
          </p:cNvSpPr>
          <p:nvPr>
            <p:ph type="dt" sz="half" idx="10"/>
          </p:nvPr>
        </p:nvSpPr>
        <p:spPr>
          <a:ln/>
        </p:spPr>
        <p:txBody>
          <a:bodyPr/>
          <a:lstStyle>
            <a:lvl1pPr>
              <a:defRPr/>
            </a:lvl1pPr>
          </a:lstStyle>
          <a:p>
            <a:pPr>
              <a:defRPr/>
            </a:pPr>
            <a:endParaRPr lang="sv-SE" altLang="sv-SE"/>
          </a:p>
        </p:txBody>
      </p:sp>
      <p:sp>
        <p:nvSpPr>
          <p:cNvPr id="5" name="Rectangle 5">
            <a:extLst>
              <a:ext uri="{FF2B5EF4-FFF2-40B4-BE49-F238E27FC236}">
                <a16:creationId xmlns:a16="http://schemas.microsoft.com/office/drawing/2014/main" id="{0658A968-D980-4F46-8BDD-89E26E913467}"/>
              </a:ext>
            </a:extLst>
          </p:cNvPr>
          <p:cNvSpPr>
            <a:spLocks noGrp="1" noChangeArrowheads="1"/>
          </p:cNvSpPr>
          <p:nvPr>
            <p:ph type="ftr" sz="quarter" idx="11"/>
          </p:nvPr>
        </p:nvSpPr>
        <p:spPr>
          <a:ln/>
        </p:spPr>
        <p:txBody>
          <a:bodyPr/>
          <a:lstStyle>
            <a:lvl1pPr>
              <a:defRPr/>
            </a:lvl1pPr>
          </a:lstStyle>
          <a:p>
            <a:pPr>
              <a:defRPr/>
            </a:pPr>
            <a:endParaRPr lang="sv-SE" altLang="sv-SE"/>
          </a:p>
        </p:txBody>
      </p:sp>
      <p:sp>
        <p:nvSpPr>
          <p:cNvPr id="6" name="Rectangle 6">
            <a:extLst>
              <a:ext uri="{FF2B5EF4-FFF2-40B4-BE49-F238E27FC236}">
                <a16:creationId xmlns:a16="http://schemas.microsoft.com/office/drawing/2014/main" id="{13FA38B9-F5F5-4F75-8548-52A8065832E8}"/>
              </a:ext>
            </a:extLst>
          </p:cNvPr>
          <p:cNvSpPr>
            <a:spLocks noGrp="1" noChangeArrowheads="1"/>
          </p:cNvSpPr>
          <p:nvPr>
            <p:ph type="sldNum" sz="quarter" idx="12"/>
          </p:nvPr>
        </p:nvSpPr>
        <p:spPr>
          <a:ln/>
        </p:spPr>
        <p:txBody>
          <a:bodyPr/>
          <a:lstStyle>
            <a:lvl1pPr>
              <a:defRPr/>
            </a:lvl1pPr>
          </a:lstStyle>
          <a:p>
            <a:pPr>
              <a:defRPr/>
            </a:pPr>
            <a:fld id="{9F254454-2999-4BE3-91D6-392786A1CEE5}" type="slidenum">
              <a:rPr lang="sv-SE" altLang="sv-SE"/>
              <a:pPr>
                <a:defRPr/>
              </a:pPr>
              <a:t>‹#›</a:t>
            </a:fld>
            <a:endParaRPr lang="sv-SE" altLang="sv-SE"/>
          </a:p>
        </p:txBody>
      </p:sp>
    </p:spTree>
    <p:extLst>
      <p:ext uri="{BB962C8B-B14F-4D97-AF65-F5344CB8AC3E}">
        <p14:creationId xmlns:p14="http://schemas.microsoft.com/office/powerpoint/2010/main" val="2826973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endParaRPr lang="sv-SE"/>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SE"/>
          </a:p>
        </p:txBody>
      </p:sp>
      <p:sp>
        <p:nvSpPr>
          <p:cNvPr id="4" name="Rectangle 4">
            <a:extLst>
              <a:ext uri="{FF2B5EF4-FFF2-40B4-BE49-F238E27FC236}">
                <a16:creationId xmlns:a16="http://schemas.microsoft.com/office/drawing/2014/main" id="{73464515-E8CC-40B1-8CD1-A529090DA8E6}"/>
              </a:ext>
            </a:extLst>
          </p:cNvPr>
          <p:cNvSpPr>
            <a:spLocks noGrp="1" noChangeArrowheads="1"/>
          </p:cNvSpPr>
          <p:nvPr>
            <p:ph type="dt" sz="half" idx="10"/>
          </p:nvPr>
        </p:nvSpPr>
        <p:spPr>
          <a:ln/>
        </p:spPr>
        <p:txBody>
          <a:bodyPr/>
          <a:lstStyle>
            <a:lvl1pPr>
              <a:defRPr/>
            </a:lvl1pPr>
          </a:lstStyle>
          <a:p>
            <a:pPr>
              <a:defRPr/>
            </a:pPr>
            <a:endParaRPr lang="sv-SE" altLang="sv-SE"/>
          </a:p>
        </p:txBody>
      </p:sp>
      <p:sp>
        <p:nvSpPr>
          <p:cNvPr id="5" name="Rectangle 5">
            <a:extLst>
              <a:ext uri="{FF2B5EF4-FFF2-40B4-BE49-F238E27FC236}">
                <a16:creationId xmlns:a16="http://schemas.microsoft.com/office/drawing/2014/main" id="{8FC9AE85-CC16-46CD-A4C2-E914098FE7D7}"/>
              </a:ext>
            </a:extLst>
          </p:cNvPr>
          <p:cNvSpPr>
            <a:spLocks noGrp="1" noChangeArrowheads="1"/>
          </p:cNvSpPr>
          <p:nvPr>
            <p:ph type="ftr" sz="quarter" idx="11"/>
          </p:nvPr>
        </p:nvSpPr>
        <p:spPr>
          <a:ln/>
        </p:spPr>
        <p:txBody>
          <a:bodyPr/>
          <a:lstStyle>
            <a:lvl1pPr>
              <a:defRPr/>
            </a:lvl1pPr>
          </a:lstStyle>
          <a:p>
            <a:pPr>
              <a:defRPr/>
            </a:pPr>
            <a:endParaRPr lang="sv-SE" altLang="sv-SE"/>
          </a:p>
        </p:txBody>
      </p:sp>
      <p:sp>
        <p:nvSpPr>
          <p:cNvPr id="6" name="Rectangle 6">
            <a:extLst>
              <a:ext uri="{FF2B5EF4-FFF2-40B4-BE49-F238E27FC236}">
                <a16:creationId xmlns:a16="http://schemas.microsoft.com/office/drawing/2014/main" id="{1DA1C372-BE1E-4A9B-A0CD-7C05C789EE85}"/>
              </a:ext>
            </a:extLst>
          </p:cNvPr>
          <p:cNvSpPr>
            <a:spLocks noGrp="1" noChangeArrowheads="1"/>
          </p:cNvSpPr>
          <p:nvPr>
            <p:ph type="sldNum" sz="quarter" idx="12"/>
          </p:nvPr>
        </p:nvSpPr>
        <p:spPr>
          <a:ln/>
        </p:spPr>
        <p:txBody>
          <a:bodyPr/>
          <a:lstStyle>
            <a:lvl1pPr>
              <a:defRPr/>
            </a:lvl1pPr>
          </a:lstStyle>
          <a:p>
            <a:pPr>
              <a:defRPr/>
            </a:pPr>
            <a:fld id="{1CB78501-C0F5-497A-9CAF-C2CB69B15BD1}" type="slidenum">
              <a:rPr lang="sv-SE" altLang="sv-SE"/>
              <a:pPr>
                <a:defRPr/>
              </a:pPr>
              <a:t>‹#›</a:t>
            </a:fld>
            <a:endParaRPr lang="sv-SE" altLang="sv-SE"/>
          </a:p>
        </p:txBody>
      </p:sp>
    </p:spTree>
    <p:extLst>
      <p:ext uri="{BB962C8B-B14F-4D97-AF65-F5344CB8AC3E}">
        <p14:creationId xmlns:p14="http://schemas.microsoft.com/office/powerpoint/2010/main" val="18592421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a:t>Muokkaa perustyyl. napsautt.</a:t>
            </a:r>
            <a:endParaRPr lang="sv-SE"/>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SE"/>
          </a:p>
        </p:txBody>
      </p:sp>
      <p:sp>
        <p:nvSpPr>
          <p:cNvPr id="4" name="Rectangle 4">
            <a:extLst>
              <a:ext uri="{FF2B5EF4-FFF2-40B4-BE49-F238E27FC236}">
                <a16:creationId xmlns:a16="http://schemas.microsoft.com/office/drawing/2014/main" id="{12BEFD67-6D1F-4D6E-A2A6-B80CC0A71B2D}"/>
              </a:ext>
            </a:extLst>
          </p:cNvPr>
          <p:cNvSpPr>
            <a:spLocks noGrp="1" noChangeArrowheads="1"/>
          </p:cNvSpPr>
          <p:nvPr>
            <p:ph type="dt" sz="half" idx="10"/>
          </p:nvPr>
        </p:nvSpPr>
        <p:spPr>
          <a:ln/>
        </p:spPr>
        <p:txBody>
          <a:bodyPr/>
          <a:lstStyle>
            <a:lvl1pPr>
              <a:defRPr/>
            </a:lvl1pPr>
          </a:lstStyle>
          <a:p>
            <a:pPr>
              <a:defRPr/>
            </a:pPr>
            <a:endParaRPr lang="sv-SE" altLang="sv-SE"/>
          </a:p>
        </p:txBody>
      </p:sp>
      <p:sp>
        <p:nvSpPr>
          <p:cNvPr id="5" name="Rectangle 5">
            <a:extLst>
              <a:ext uri="{FF2B5EF4-FFF2-40B4-BE49-F238E27FC236}">
                <a16:creationId xmlns:a16="http://schemas.microsoft.com/office/drawing/2014/main" id="{BF3DDE4A-8D10-4AD1-9351-179BA0D1B9E5}"/>
              </a:ext>
            </a:extLst>
          </p:cNvPr>
          <p:cNvSpPr>
            <a:spLocks noGrp="1" noChangeArrowheads="1"/>
          </p:cNvSpPr>
          <p:nvPr>
            <p:ph type="ftr" sz="quarter" idx="11"/>
          </p:nvPr>
        </p:nvSpPr>
        <p:spPr>
          <a:ln/>
        </p:spPr>
        <p:txBody>
          <a:bodyPr/>
          <a:lstStyle>
            <a:lvl1pPr>
              <a:defRPr/>
            </a:lvl1pPr>
          </a:lstStyle>
          <a:p>
            <a:pPr>
              <a:defRPr/>
            </a:pPr>
            <a:endParaRPr lang="sv-SE" altLang="sv-SE"/>
          </a:p>
        </p:txBody>
      </p:sp>
      <p:sp>
        <p:nvSpPr>
          <p:cNvPr id="6" name="Rectangle 6">
            <a:extLst>
              <a:ext uri="{FF2B5EF4-FFF2-40B4-BE49-F238E27FC236}">
                <a16:creationId xmlns:a16="http://schemas.microsoft.com/office/drawing/2014/main" id="{F163A14F-3CDD-4E55-9768-8A24F4E1E1C3}"/>
              </a:ext>
            </a:extLst>
          </p:cNvPr>
          <p:cNvSpPr>
            <a:spLocks noGrp="1" noChangeArrowheads="1"/>
          </p:cNvSpPr>
          <p:nvPr>
            <p:ph type="sldNum" sz="quarter" idx="12"/>
          </p:nvPr>
        </p:nvSpPr>
        <p:spPr>
          <a:ln/>
        </p:spPr>
        <p:txBody>
          <a:bodyPr/>
          <a:lstStyle>
            <a:lvl1pPr>
              <a:defRPr/>
            </a:lvl1pPr>
          </a:lstStyle>
          <a:p>
            <a:pPr>
              <a:defRPr/>
            </a:pPr>
            <a:fld id="{88BD0C92-E921-4D21-B8C1-228516C39878}" type="slidenum">
              <a:rPr lang="sv-SE" altLang="sv-SE"/>
              <a:pPr>
                <a:defRPr/>
              </a:pPr>
              <a:t>‹#›</a:t>
            </a:fld>
            <a:endParaRPr lang="sv-SE" altLang="sv-SE"/>
          </a:p>
        </p:txBody>
      </p:sp>
    </p:spTree>
    <p:extLst>
      <p:ext uri="{BB962C8B-B14F-4D97-AF65-F5344CB8AC3E}">
        <p14:creationId xmlns:p14="http://schemas.microsoft.com/office/powerpoint/2010/main" val="11016570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Otsikko, teksti ja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1143000"/>
          </a:xfrm>
        </p:spPr>
        <p:txBody>
          <a:bodyPr/>
          <a:lstStyle/>
          <a:p>
            <a:r>
              <a:rPr lang="fi-FI"/>
              <a:t>Muokkaa perustyyl. napsautt.</a:t>
            </a:r>
            <a:endParaRPr lang="sv-SE"/>
          </a:p>
        </p:txBody>
      </p:sp>
      <p:sp>
        <p:nvSpPr>
          <p:cNvPr id="3" name="Tekstin paikkamerkki 2"/>
          <p:cNvSpPr>
            <a:spLocks noGrp="1"/>
          </p:cNvSpPr>
          <p:nvPr>
            <p:ph type="body" sz="half" idx="1"/>
          </p:nvPr>
        </p:nvSpPr>
        <p:spPr>
          <a:xfrm>
            <a:off x="457200" y="1600200"/>
            <a:ext cx="4038600" cy="4525963"/>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SE"/>
          </a:p>
        </p:txBody>
      </p:sp>
      <p:sp>
        <p:nvSpPr>
          <p:cNvPr id="4" name="Sisällön paikkamerkki 3"/>
          <p:cNvSpPr>
            <a:spLocks noGrp="1"/>
          </p:cNvSpPr>
          <p:nvPr>
            <p:ph sz="half" idx="2"/>
          </p:nvPr>
        </p:nvSpPr>
        <p:spPr>
          <a:xfrm>
            <a:off x="4648200" y="1600200"/>
            <a:ext cx="4038600" cy="4525963"/>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SE"/>
          </a:p>
        </p:txBody>
      </p:sp>
      <p:sp>
        <p:nvSpPr>
          <p:cNvPr id="5" name="Rectangle 4">
            <a:extLst>
              <a:ext uri="{FF2B5EF4-FFF2-40B4-BE49-F238E27FC236}">
                <a16:creationId xmlns:a16="http://schemas.microsoft.com/office/drawing/2014/main" id="{D6DBCFEB-F802-4531-AD8B-2ACAB39DB615}"/>
              </a:ext>
            </a:extLst>
          </p:cNvPr>
          <p:cNvSpPr>
            <a:spLocks noGrp="1" noChangeArrowheads="1"/>
          </p:cNvSpPr>
          <p:nvPr>
            <p:ph type="dt" sz="half" idx="10"/>
          </p:nvPr>
        </p:nvSpPr>
        <p:spPr>
          <a:ln/>
        </p:spPr>
        <p:txBody>
          <a:bodyPr/>
          <a:lstStyle>
            <a:lvl1pPr>
              <a:defRPr/>
            </a:lvl1pPr>
          </a:lstStyle>
          <a:p>
            <a:pPr>
              <a:defRPr/>
            </a:pPr>
            <a:endParaRPr lang="sv-SE" altLang="sv-SE"/>
          </a:p>
        </p:txBody>
      </p:sp>
      <p:sp>
        <p:nvSpPr>
          <p:cNvPr id="6" name="Rectangle 5">
            <a:extLst>
              <a:ext uri="{FF2B5EF4-FFF2-40B4-BE49-F238E27FC236}">
                <a16:creationId xmlns:a16="http://schemas.microsoft.com/office/drawing/2014/main" id="{2346E7F8-20E5-49B6-9BDC-A0F17B278926}"/>
              </a:ext>
            </a:extLst>
          </p:cNvPr>
          <p:cNvSpPr>
            <a:spLocks noGrp="1" noChangeArrowheads="1"/>
          </p:cNvSpPr>
          <p:nvPr>
            <p:ph type="ftr" sz="quarter" idx="11"/>
          </p:nvPr>
        </p:nvSpPr>
        <p:spPr>
          <a:ln/>
        </p:spPr>
        <p:txBody>
          <a:bodyPr/>
          <a:lstStyle>
            <a:lvl1pPr>
              <a:defRPr/>
            </a:lvl1pPr>
          </a:lstStyle>
          <a:p>
            <a:pPr>
              <a:defRPr/>
            </a:pPr>
            <a:endParaRPr lang="sv-SE" altLang="sv-SE"/>
          </a:p>
        </p:txBody>
      </p:sp>
      <p:sp>
        <p:nvSpPr>
          <p:cNvPr id="7" name="Rectangle 6">
            <a:extLst>
              <a:ext uri="{FF2B5EF4-FFF2-40B4-BE49-F238E27FC236}">
                <a16:creationId xmlns:a16="http://schemas.microsoft.com/office/drawing/2014/main" id="{5AACFAD1-B088-43F3-AAC1-180E0DDFA529}"/>
              </a:ext>
            </a:extLst>
          </p:cNvPr>
          <p:cNvSpPr>
            <a:spLocks noGrp="1" noChangeArrowheads="1"/>
          </p:cNvSpPr>
          <p:nvPr>
            <p:ph type="sldNum" sz="quarter" idx="12"/>
          </p:nvPr>
        </p:nvSpPr>
        <p:spPr>
          <a:ln/>
        </p:spPr>
        <p:txBody>
          <a:bodyPr/>
          <a:lstStyle>
            <a:lvl1pPr>
              <a:defRPr/>
            </a:lvl1pPr>
          </a:lstStyle>
          <a:p>
            <a:pPr>
              <a:defRPr/>
            </a:pPr>
            <a:fld id="{73BA3E70-71AB-42E9-8C2C-221CB803C541}" type="slidenum">
              <a:rPr lang="sv-SE" altLang="sv-SE"/>
              <a:pPr>
                <a:defRPr/>
              </a:pPr>
              <a:t>‹#›</a:t>
            </a:fld>
            <a:endParaRPr lang="sv-SE" altLang="sv-SE"/>
          </a:p>
        </p:txBody>
      </p:sp>
    </p:spTree>
    <p:extLst>
      <p:ext uri="{BB962C8B-B14F-4D97-AF65-F5344CB8AC3E}">
        <p14:creationId xmlns:p14="http://schemas.microsoft.com/office/powerpoint/2010/main" val="1638048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endParaRPr lang="sv-SE"/>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SE"/>
          </a:p>
        </p:txBody>
      </p:sp>
      <p:sp>
        <p:nvSpPr>
          <p:cNvPr id="4" name="Rectangle 4">
            <a:extLst>
              <a:ext uri="{FF2B5EF4-FFF2-40B4-BE49-F238E27FC236}">
                <a16:creationId xmlns:a16="http://schemas.microsoft.com/office/drawing/2014/main" id="{928E30DE-8B45-462E-921B-7BB65D310D1E}"/>
              </a:ext>
            </a:extLst>
          </p:cNvPr>
          <p:cNvSpPr>
            <a:spLocks noGrp="1" noChangeArrowheads="1"/>
          </p:cNvSpPr>
          <p:nvPr>
            <p:ph type="dt" sz="half" idx="10"/>
          </p:nvPr>
        </p:nvSpPr>
        <p:spPr>
          <a:ln/>
        </p:spPr>
        <p:txBody>
          <a:bodyPr/>
          <a:lstStyle>
            <a:lvl1pPr>
              <a:defRPr/>
            </a:lvl1pPr>
          </a:lstStyle>
          <a:p>
            <a:pPr>
              <a:defRPr/>
            </a:pPr>
            <a:endParaRPr lang="sv-SE" altLang="sv-SE"/>
          </a:p>
        </p:txBody>
      </p:sp>
      <p:sp>
        <p:nvSpPr>
          <p:cNvPr id="5" name="Rectangle 5">
            <a:extLst>
              <a:ext uri="{FF2B5EF4-FFF2-40B4-BE49-F238E27FC236}">
                <a16:creationId xmlns:a16="http://schemas.microsoft.com/office/drawing/2014/main" id="{836B10B9-7BAA-49FD-AD46-7922E917C90A}"/>
              </a:ext>
            </a:extLst>
          </p:cNvPr>
          <p:cNvSpPr>
            <a:spLocks noGrp="1" noChangeArrowheads="1"/>
          </p:cNvSpPr>
          <p:nvPr>
            <p:ph type="ftr" sz="quarter" idx="11"/>
          </p:nvPr>
        </p:nvSpPr>
        <p:spPr>
          <a:ln/>
        </p:spPr>
        <p:txBody>
          <a:bodyPr/>
          <a:lstStyle>
            <a:lvl1pPr>
              <a:defRPr/>
            </a:lvl1pPr>
          </a:lstStyle>
          <a:p>
            <a:pPr>
              <a:defRPr/>
            </a:pPr>
            <a:endParaRPr lang="sv-SE" altLang="sv-SE"/>
          </a:p>
        </p:txBody>
      </p:sp>
      <p:sp>
        <p:nvSpPr>
          <p:cNvPr id="6" name="Rectangle 6">
            <a:extLst>
              <a:ext uri="{FF2B5EF4-FFF2-40B4-BE49-F238E27FC236}">
                <a16:creationId xmlns:a16="http://schemas.microsoft.com/office/drawing/2014/main" id="{28D7C0BD-57BD-49D9-ABCB-6289D823C21C}"/>
              </a:ext>
            </a:extLst>
          </p:cNvPr>
          <p:cNvSpPr>
            <a:spLocks noGrp="1" noChangeArrowheads="1"/>
          </p:cNvSpPr>
          <p:nvPr>
            <p:ph type="sldNum" sz="quarter" idx="12"/>
          </p:nvPr>
        </p:nvSpPr>
        <p:spPr>
          <a:ln/>
        </p:spPr>
        <p:txBody>
          <a:bodyPr/>
          <a:lstStyle>
            <a:lvl1pPr>
              <a:defRPr/>
            </a:lvl1pPr>
          </a:lstStyle>
          <a:p>
            <a:pPr>
              <a:defRPr/>
            </a:pPr>
            <a:fld id="{EEFF6E9C-7C7E-4B7D-BB9A-B1AFE74BBAF4}" type="slidenum">
              <a:rPr lang="sv-SE" altLang="sv-SE"/>
              <a:pPr>
                <a:defRPr/>
              </a:pPr>
              <a:t>‹#›</a:t>
            </a:fld>
            <a:endParaRPr lang="sv-SE" altLang="sv-SE"/>
          </a:p>
        </p:txBody>
      </p:sp>
    </p:spTree>
    <p:extLst>
      <p:ext uri="{BB962C8B-B14F-4D97-AF65-F5344CB8AC3E}">
        <p14:creationId xmlns:p14="http://schemas.microsoft.com/office/powerpoint/2010/main" val="398371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a:t>Muokkaa perustyyl. napsautt.</a:t>
            </a:r>
            <a:endParaRPr lang="sv-SE"/>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i-FI"/>
              <a:t>Muokkaa tekstin perustyylejä napsauttamalla</a:t>
            </a:r>
          </a:p>
        </p:txBody>
      </p:sp>
      <p:sp>
        <p:nvSpPr>
          <p:cNvPr id="4" name="Rectangle 4">
            <a:extLst>
              <a:ext uri="{FF2B5EF4-FFF2-40B4-BE49-F238E27FC236}">
                <a16:creationId xmlns:a16="http://schemas.microsoft.com/office/drawing/2014/main" id="{5048E8CE-912B-43BE-97DA-E49EA06E35AB}"/>
              </a:ext>
            </a:extLst>
          </p:cNvPr>
          <p:cNvSpPr>
            <a:spLocks noGrp="1" noChangeArrowheads="1"/>
          </p:cNvSpPr>
          <p:nvPr>
            <p:ph type="dt" sz="half" idx="10"/>
          </p:nvPr>
        </p:nvSpPr>
        <p:spPr>
          <a:ln/>
        </p:spPr>
        <p:txBody>
          <a:bodyPr/>
          <a:lstStyle>
            <a:lvl1pPr>
              <a:defRPr/>
            </a:lvl1pPr>
          </a:lstStyle>
          <a:p>
            <a:pPr>
              <a:defRPr/>
            </a:pPr>
            <a:endParaRPr lang="sv-SE" altLang="sv-SE"/>
          </a:p>
        </p:txBody>
      </p:sp>
      <p:sp>
        <p:nvSpPr>
          <p:cNvPr id="5" name="Rectangle 5">
            <a:extLst>
              <a:ext uri="{FF2B5EF4-FFF2-40B4-BE49-F238E27FC236}">
                <a16:creationId xmlns:a16="http://schemas.microsoft.com/office/drawing/2014/main" id="{AAE44E23-F977-4EED-8AAB-388B039CC997}"/>
              </a:ext>
            </a:extLst>
          </p:cNvPr>
          <p:cNvSpPr>
            <a:spLocks noGrp="1" noChangeArrowheads="1"/>
          </p:cNvSpPr>
          <p:nvPr>
            <p:ph type="ftr" sz="quarter" idx="11"/>
          </p:nvPr>
        </p:nvSpPr>
        <p:spPr>
          <a:ln/>
        </p:spPr>
        <p:txBody>
          <a:bodyPr/>
          <a:lstStyle>
            <a:lvl1pPr>
              <a:defRPr/>
            </a:lvl1pPr>
          </a:lstStyle>
          <a:p>
            <a:pPr>
              <a:defRPr/>
            </a:pPr>
            <a:endParaRPr lang="sv-SE" altLang="sv-SE"/>
          </a:p>
        </p:txBody>
      </p:sp>
      <p:sp>
        <p:nvSpPr>
          <p:cNvPr id="6" name="Rectangle 6">
            <a:extLst>
              <a:ext uri="{FF2B5EF4-FFF2-40B4-BE49-F238E27FC236}">
                <a16:creationId xmlns:a16="http://schemas.microsoft.com/office/drawing/2014/main" id="{E80B131C-B179-4C29-B2DD-DD9FE71A290C}"/>
              </a:ext>
            </a:extLst>
          </p:cNvPr>
          <p:cNvSpPr>
            <a:spLocks noGrp="1" noChangeArrowheads="1"/>
          </p:cNvSpPr>
          <p:nvPr>
            <p:ph type="sldNum" sz="quarter" idx="12"/>
          </p:nvPr>
        </p:nvSpPr>
        <p:spPr>
          <a:ln/>
        </p:spPr>
        <p:txBody>
          <a:bodyPr/>
          <a:lstStyle>
            <a:lvl1pPr>
              <a:defRPr/>
            </a:lvl1pPr>
          </a:lstStyle>
          <a:p>
            <a:pPr>
              <a:defRPr/>
            </a:pPr>
            <a:fld id="{1E0FA4CD-4A69-49E0-8F32-017379DC0424}" type="slidenum">
              <a:rPr lang="sv-SE" altLang="sv-SE"/>
              <a:pPr>
                <a:defRPr/>
              </a:pPr>
              <a:t>‹#›</a:t>
            </a:fld>
            <a:endParaRPr lang="sv-SE" altLang="sv-SE"/>
          </a:p>
        </p:txBody>
      </p:sp>
    </p:spTree>
    <p:extLst>
      <p:ext uri="{BB962C8B-B14F-4D97-AF65-F5344CB8AC3E}">
        <p14:creationId xmlns:p14="http://schemas.microsoft.com/office/powerpoint/2010/main" val="2707495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endParaRPr lang="sv-SE"/>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SE"/>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SE"/>
          </a:p>
        </p:txBody>
      </p:sp>
      <p:sp>
        <p:nvSpPr>
          <p:cNvPr id="5" name="Rectangle 4">
            <a:extLst>
              <a:ext uri="{FF2B5EF4-FFF2-40B4-BE49-F238E27FC236}">
                <a16:creationId xmlns:a16="http://schemas.microsoft.com/office/drawing/2014/main" id="{4D5AEB86-EF9A-4637-B58B-A2F57C9A55E5}"/>
              </a:ext>
            </a:extLst>
          </p:cNvPr>
          <p:cNvSpPr>
            <a:spLocks noGrp="1" noChangeArrowheads="1"/>
          </p:cNvSpPr>
          <p:nvPr>
            <p:ph type="dt" sz="half" idx="10"/>
          </p:nvPr>
        </p:nvSpPr>
        <p:spPr>
          <a:ln/>
        </p:spPr>
        <p:txBody>
          <a:bodyPr/>
          <a:lstStyle>
            <a:lvl1pPr>
              <a:defRPr/>
            </a:lvl1pPr>
          </a:lstStyle>
          <a:p>
            <a:pPr>
              <a:defRPr/>
            </a:pPr>
            <a:endParaRPr lang="sv-SE" altLang="sv-SE"/>
          </a:p>
        </p:txBody>
      </p:sp>
      <p:sp>
        <p:nvSpPr>
          <p:cNvPr id="6" name="Rectangle 5">
            <a:extLst>
              <a:ext uri="{FF2B5EF4-FFF2-40B4-BE49-F238E27FC236}">
                <a16:creationId xmlns:a16="http://schemas.microsoft.com/office/drawing/2014/main" id="{BA563846-5A1F-42D9-8CD2-A0C4706C2563}"/>
              </a:ext>
            </a:extLst>
          </p:cNvPr>
          <p:cNvSpPr>
            <a:spLocks noGrp="1" noChangeArrowheads="1"/>
          </p:cNvSpPr>
          <p:nvPr>
            <p:ph type="ftr" sz="quarter" idx="11"/>
          </p:nvPr>
        </p:nvSpPr>
        <p:spPr>
          <a:ln/>
        </p:spPr>
        <p:txBody>
          <a:bodyPr/>
          <a:lstStyle>
            <a:lvl1pPr>
              <a:defRPr/>
            </a:lvl1pPr>
          </a:lstStyle>
          <a:p>
            <a:pPr>
              <a:defRPr/>
            </a:pPr>
            <a:endParaRPr lang="sv-SE" altLang="sv-SE"/>
          </a:p>
        </p:txBody>
      </p:sp>
      <p:sp>
        <p:nvSpPr>
          <p:cNvPr id="7" name="Rectangle 6">
            <a:extLst>
              <a:ext uri="{FF2B5EF4-FFF2-40B4-BE49-F238E27FC236}">
                <a16:creationId xmlns:a16="http://schemas.microsoft.com/office/drawing/2014/main" id="{0258E7E0-9AD8-456E-9F65-FDC3DDD76226}"/>
              </a:ext>
            </a:extLst>
          </p:cNvPr>
          <p:cNvSpPr>
            <a:spLocks noGrp="1" noChangeArrowheads="1"/>
          </p:cNvSpPr>
          <p:nvPr>
            <p:ph type="sldNum" sz="quarter" idx="12"/>
          </p:nvPr>
        </p:nvSpPr>
        <p:spPr>
          <a:ln/>
        </p:spPr>
        <p:txBody>
          <a:bodyPr/>
          <a:lstStyle>
            <a:lvl1pPr>
              <a:defRPr/>
            </a:lvl1pPr>
          </a:lstStyle>
          <a:p>
            <a:pPr>
              <a:defRPr/>
            </a:pPr>
            <a:fld id="{11667A55-F085-430D-B76C-7D70DAECD2AC}" type="slidenum">
              <a:rPr lang="sv-SE" altLang="sv-SE"/>
              <a:pPr>
                <a:defRPr/>
              </a:pPr>
              <a:t>‹#›</a:t>
            </a:fld>
            <a:endParaRPr lang="sv-SE" altLang="sv-SE"/>
          </a:p>
        </p:txBody>
      </p:sp>
    </p:spTree>
    <p:extLst>
      <p:ext uri="{BB962C8B-B14F-4D97-AF65-F5344CB8AC3E}">
        <p14:creationId xmlns:p14="http://schemas.microsoft.com/office/powerpoint/2010/main" val="4158067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a:t>Muokkaa perustyyl. napsautt.</a:t>
            </a:r>
            <a:endParaRPr lang="sv-SE"/>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SE"/>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SE"/>
          </a:p>
        </p:txBody>
      </p:sp>
      <p:sp>
        <p:nvSpPr>
          <p:cNvPr id="7" name="Rectangle 4">
            <a:extLst>
              <a:ext uri="{FF2B5EF4-FFF2-40B4-BE49-F238E27FC236}">
                <a16:creationId xmlns:a16="http://schemas.microsoft.com/office/drawing/2014/main" id="{29B65962-68EC-4A9B-A22A-56BD5DCA1626}"/>
              </a:ext>
            </a:extLst>
          </p:cNvPr>
          <p:cNvSpPr>
            <a:spLocks noGrp="1" noChangeArrowheads="1"/>
          </p:cNvSpPr>
          <p:nvPr>
            <p:ph type="dt" sz="half" idx="10"/>
          </p:nvPr>
        </p:nvSpPr>
        <p:spPr>
          <a:ln/>
        </p:spPr>
        <p:txBody>
          <a:bodyPr/>
          <a:lstStyle>
            <a:lvl1pPr>
              <a:defRPr/>
            </a:lvl1pPr>
          </a:lstStyle>
          <a:p>
            <a:pPr>
              <a:defRPr/>
            </a:pPr>
            <a:endParaRPr lang="sv-SE" altLang="sv-SE"/>
          </a:p>
        </p:txBody>
      </p:sp>
      <p:sp>
        <p:nvSpPr>
          <p:cNvPr id="8" name="Rectangle 5">
            <a:extLst>
              <a:ext uri="{FF2B5EF4-FFF2-40B4-BE49-F238E27FC236}">
                <a16:creationId xmlns:a16="http://schemas.microsoft.com/office/drawing/2014/main" id="{65416045-81D9-4735-A718-3AF4777EEFCB}"/>
              </a:ext>
            </a:extLst>
          </p:cNvPr>
          <p:cNvSpPr>
            <a:spLocks noGrp="1" noChangeArrowheads="1"/>
          </p:cNvSpPr>
          <p:nvPr>
            <p:ph type="ftr" sz="quarter" idx="11"/>
          </p:nvPr>
        </p:nvSpPr>
        <p:spPr>
          <a:ln/>
        </p:spPr>
        <p:txBody>
          <a:bodyPr/>
          <a:lstStyle>
            <a:lvl1pPr>
              <a:defRPr/>
            </a:lvl1pPr>
          </a:lstStyle>
          <a:p>
            <a:pPr>
              <a:defRPr/>
            </a:pPr>
            <a:endParaRPr lang="sv-SE" altLang="sv-SE"/>
          </a:p>
        </p:txBody>
      </p:sp>
      <p:sp>
        <p:nvSpPr>
          <p:cNvPr id="9" name="Rectangle 6">
            <a:extLst>
              <a:ext uri="{FF2B5EF4-FFF2-40B4-BE49-F238E27FC236}">
                <a16:creationId xmlns:a16="http://schemas.microsoft.com/office/drawing/2014/main" id="{5179D7F4-053C-4D26-A76A-15EECB0654A3}"/>
              </a:ext>
            </a:extLst>
          </p:cNvPr>
          <p:cNvSpPr>
            <a:spLocks noGrp="1" noChangeArrowheads="1"/>
          </p:cNvSpPr>
          <p:nvPr>
            <p:ph type="sldNum" sz="quarter" idx="12"/>
          </p:nvPr>
        </p:nvSpPr>
        <p:spPr>
          <a:ln/>
        </p:spPr>
        <p:txBody>
          <a:bodyPr/>
          <a:lstStyle>
            <a:lvl1pPr>
              <a:defRPr/>
            </a:lvl1pPr>
          </a:lstStyle>
          <a:p>
            <a:pPr>
              <a:defRPr/>
            </a:pPr>
            <a:fld id="{F72C9927-11FE-4BED-BD50-64E0672525B6}" type="slidenum">
              <a:rPr lang="sv-SE" altLang="sv-SE"/>
              <a:pPr>
                <a:defRPr/>
              </a:pPr>
              <a:t>‹#›</a:t>
            </a:fld>
            <a:endParaRPr lang="sv-SE" altLang="sv-SE"/>
          </a:p>
        </p:txBody>
      </p:sp>
    </p:spTree>
    <p:extLst>
      <p:ext uri="{BB962C8B-B14F-4D97-AF65-F5344CB8AC3E}">
        <p14:creationId xmlns:p14="http://schemas.microsoft.com/office/powerpoint/2010/main" val="1044016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endParaRPr lang="sv-SE"/>
          </a:p>
        </p:txBody>
      </p:sp>
      <p:sp>
        <p:nvSpPr>
          <p:cNvPr id="3" name="Rectangle 4">
            <a:extLst>
              <a:ext uri="{FF2B5EF4-FFF2-40B4-BE49-F238E27FC236}">
                <a16:creationId xmlns:a16="http://schemas.microsoft.com/office/drawing/2014/main" id="{B75C76C6-3BFB-4A01-9196-E40FCF5293A7}"/>
              </a:ext>
            </a:extLst>
          </p:cNvPr>
          <p:cNvSpPr>
            <a:spLocks noGrp="1" noChangeArrowheads="1"/>
          </p:cNvSpPr>
          <p:nvPr>
            <p:ph type="dt" sz="half" idx="10"/>
          </p:nvPr>
        </p:nvSpPr>
        <p:spPr>
          <a:ln/>
        </p:spPr>
        <p:txBody>
          <a:bodyPr/>
          <a:lstStyle>
            <a:lvl1pPr>
              <a:defRPr/>
            </a:lvl1pPr>
          </a:lstStyle>
          <a:p>
            <a:pPr>
              <a:defRPr/>
            </a:pPr>
            <a:endParaRPr lang="sv-SE" altLang="sv-SE"/>
          </a:p>
        </p:txBody>
      </p:sp>
      <p:sp>
        <p:nvSpPr>
          <p:cNvPr id="4" name="Rectangle 5">
            <a:extLst>
              <a:ext uri="{FF2B5EF4-FFF2-40B4-BE49-F238E27FC236}">
                <a16:creationId xmlns:a16="http://schemas.microsoft.com/office/drawing/2014/main" id="{E5F44575-6024-4C1B-8558-90255683985A}"/>
              </a:ext>
            </a:extLst>
          </p:cNvPr>
          <p:cNvSpPr>
            <a:spLocks noGrp="1" noChangeArrowheads="1"/>
          </p:cNvSpPr>
          <p:nvPr>
            <p:ph type="ftr" sz="quarter" idx="11"/>
          </p:nvPr>
        </p:nvSpPr>
        <p:spPr>
          <a:ln/>
        </p:spPr>
        <p:txBody>
          <a:bodyPr/>
          <a:lstStyle>
            <a:lvl1pPr>
              <a:defRPr/>
            </a:lvl1pPr>
          </a:lstStyle>
          <a:p>
            <a:pPr>
              <a:defRPr/>
            </a:pPr>
            <a:endParaRPr lang="sv-SE" altLang="sv-SE"/>
          </a:p>
        </p:txBody>
      </p:sp>
      <p:sp>
        <p:nvSpPr>
          <p:cNvPr id="5" name="Rectangle 6">
            <a:extLst>
              <a:ext uri="{FF2B5EF4-FFF2-40B4-BE49-F238E27FC236}">
                <a16:creationId xmlns:a16="http://schemas.microsoft.com/office/drawing/2014/main" id="{9F9A4D28-D44F-499F-B8F2-4B5B2A74E28B}"/>
              </a:ext>
            </a:extLst>
          </p:cNvPr>
          <p:cNvSpPr>
            <a:spLocks noGrp="1" noChangeArrowheads="1"/>
          </p:cNvSpPr>
          <p:nvPr>
            <p:ph type="sldNum" sz="quarter" idx="12"/>
          </p:nvPr>
        </p:nvSpPr>
        <p:spPr>
          <a:ln/>
        </p:spPr>
        <p:txBody>
          <a:bodyPr/>
          <a:lstStyle>
            <a:lvl1pPr>
              <a:defRPr/>
            </a:lvl1pPr>
          </a:lstStyle>
          <a:p>
            <a:pPr>
              <a:defRPr/>
            </a:pPr>
            <a:fld id="{D1CADE55-2D44-4A36-BF68-B87782FD4782}" type="slidenum">
              <a:rPr lang="sv-SE" altLang="sv-SE"/>
              <a:pPr>
                <a:defRPr/>
              </a:pPr>
              <a:t>‹#›</a:t>
            </a:fld>
            <a:endParaRPr lang="sv-SE" altLang="sv-SE"/>
          </a:p>
        </p:txBody>
      </p:sp>
    </p:spTree>
    <p:extLst>
      <p:ext uri="{BB962C8B-B14F-4D97-AF65-F5344CB8AC3E}">
        <p14:creationId xmlns:p14="http://schemas.microsoft.com/office/powerpoint/2010/main" val="3584182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860A7B99-57B0-487A-956F-E563E88388B6}"/>
              </a:ext>
            </a:extLst>
          </p:cNvPr>
          <p:cNvSpPr>
            <a:spLocks noGrp="1" noChangeArrowheads="1"/>
          </p:cNvSpPr>
          <p:nvPr>
            <p:ph type="dt" sz="half" idx="10"/>
          </p:nvPr>
        </p:nvSpPr>
        <p:spPr>
          <a:ln/>
        </p:spPr>
        <p:txBody>
          <a:bodyPr/>
          <a:lstStyle>
            <a:lvl1pPr>
              <a:defRPr/>
            </a:lvl1pPr>
          </a:lstStyle>
          <a:p>
            <a:pPr>
              <a:defRPr/>
            </a:pPr>
            <a:endParaRPr lang="sv-SE" altLang="sv-SE"/>
          </a:p>
        </p:txBody>
      </p:sp>
      <p:sp>
        <p:nvSpPr>
          <p:cNvPr id="3" name="Rectangle 5">
            <a:extLst>
              <a:ext uri="{FF2B5EF4-FFF2-40B4-BE49-F238E27FC236}">
                <a16:creationId xmlns:a16="http://schemas.microsoft.com/office/drawing/2014/main" id="{F9C5A1B8-82E6-4A20-870D-1522DE459261}"/>
              </a:ext>
            </a:extLst>
          </p:cNvPr>
          <p:cNvSpPr>
            <a:spLocks noGrp="1" noChangeArrowheads="1"/>
          </p:cNvSpPr>
          <p:nvPr>
            <p:ph type="ftr" sz="quarter" idx="11"/>
          </p:nvPr>
        </p:nvSpPr>
        <p:spPr>
          <a:ln/>
        </p:spPr>
        <p:txBody>
          <a:bodyPr/>
          <a:lstStyle>
            <a:lvl1pPr>
              <a:defRPr/>
            </a:lvl1pPr>
          </a:lstStyle>
          <a:p>
            <a:pPr>
              <a:defRPr/>
            </a:pPr>
            <a:endParaRPr lang="sv-SE" altLang="sv-SE"/>
          </a:p>
        </p:txBody>
      </p:sp>
      <p:sp>
        <p:nvSpPr>
          <p:cNvPr id="4" name="Rectangle 6">
            <a:extLst>
              <a:ext uri="{FF2B5EF4-FFF2-40B4-BE49-F238E27FC236}">
                <a16:creationId xmlns:a16="http://schemas.microsoft.com/office/drawing/2014/main" id="{93E01EAE-49E3-4C74-BE71-D12C50C29848}"/>
              </a:ext>
            </a:extLst>
          </p:cNvPr>
          <p:cNvSpPr>
            <a:spLocks noGrp="1" noChangeArrowheads="1"/>
          </p:cNvSpPr>
          <p:nvPr>
            <p:ph type="sldNum" sz="quarter" idx="12"/>
          </p:nvPr>
        </p:nvSpPr>
        <p:spPr>
          <a:ln/>
        </p:spPr>
        <p:txBody>
          <a:bodyPr/>
          <a:lstStyle>
            <a:lvl1pPr>
              <a:defRPr/>
            </a:lvl1pPr>
          </a:lstStyle>
          <a:p>
            <a:pPr>
              <a:defRPr/>
            </a:pPr>
            <a:fld id="{63970416-DBAE-4E1D-B587-600BB441E1A5}" type="slidenum">
              <a:rPr lang="sv-SE" altLang="sv-SE"/>
              <a:pPr>
                <a:defRPr/>
              </a:pPr>
              <a:t>‹#›</a:t>
            </a:fld>
            <a:endParaRPr lang="sv-SE" altLang="sv-SE"/>
          </a:p>
        </p:txBody>
      </p:sp>
    </p:spTree>
    <p:extLst>
      <p:ext uri="{BB962C8B-B14F-4D97-AF65-F5344CB8AC3E}">
        <p14:creationId xmlns:p14="http://schemas.microsoft.com/office/powerpoint/2010/main" val="6244069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a:t>Muokkaa perustyyl. napsautt.</a:t>
            </a:r>
            <a:endParaRPr lang="sv-SE"/>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SE"/>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Rectangle 4">
            <a:extLst>
              <a:ext uri="{FF2B5EF4-FFF2-40B4-BE49-F238E27FC236}">
                <a16:creationId xmlns:a16="http://schemas.microsoft.com/office/drawing/2014/main" id="{1ABC5722-488C-4E05-B01D-7B57BCE298DA}"/>
              </a:ext>
            </a:extLst>
          </p:cNvPr>
          <p:cNvSpPr>
            <a:spLocks noGrp="1" noChangeArrowheads="1"/>
          </p:cNvSpPr>
          <p:nvPr>
            <p:ph type="dt" sz="half" idx="10"/>
          </p:nvPr>
        </p:nvSpPr>
        <p:spPr>
          <a:ln/>
        </p:spPr>
        <p:txBody>
          <a:bodyPr/>
          <a:lstStyle>
            <a:lvl1pPr>
              <a:defRPr/>
            </a:lvl1pPr>
          </a:lstStyle>
          <a:p>
            <a:pPr>
              <a:defRPr/>
            </a:pPr>
            <a:endParaRPr lang="sv-SE" altLang="sv-SE"/>
          </a:p>
        </p:txBody>
      </p:sp>
      <p:sp>
        <p:nvSpPr>
          <p:cNvPr id="6" name="Rectangle 5">
            <a:extLst>
              <a:ext uri="{FF2B5EF4-FFF2-40B4-BE49-F238E27FC236}">
                <a16:creationId xmlns:a16="http://schemas.microsoft.com/office/drawing/2014/main" id="{817ED4A2-3301-452F-8781-70C9630103B0}"/>
              </a:ext>
            </a:extLst>
          </p:cNvPr>
          <p:cNvSpPr>
            <a:spLocks noGrp="1" noChangeArrowheads="1"/>
          </p:cNvSpPr>
          <p:nvPr>
            <p:ph type="ftr" sz="quarter" idx="11"/>
          </p:nvPr>
        </p:nvSpPr>
        <p:spPr>
          <a:ln/>
        </p:spPr>
        <p:txBody>
          <a:bodyPr/>
          <a:lstStyle>
            <a:lvl1pPr>
              <a:defRPr/>
            </a:lvl1pPr>
          </a:lstStyle>
          <a:p>
            <a:pPr>
              <a:defRPr/>
            </a:pPr>
            <a:endParaRPr lang="sv-SE" altLang="sv-SE"/>
          </a:p>
        </p:txBody>
      </p:sp>
      <p:sp>
        <p:nvSpPr>
          <p:cNvPr id="7" name="Rectangle 6">
            <a:extLst>
              <a:ext uri="{FF2B5EF4-FFF2-40B4-BE49-F238E27FC236}">
                <a16:creationId xmlns:a16="http://schemas.microsoft.com/office/drawing/2014/main" id="{92A307CD-5851-479E-8708-D45994D18C7F}"/>
              </a:ext>
            </a:extLst>
          </p:cNvPr>
          <p:cNvSpPr>
            <a:spLocks noGrp="1" noChangeArrowheads="1"/>
          </p:cNvSpPr>
          <p:nvPr>
            <p:ph type="sldNum" sz="quarter" idx="12"/>
          </p:nvPr>
        </p:nvSpPr>
        <p:spPr>
          <a:ln/>
        </p:spPr>
        <p:txBody>
          <a:bodyPr/>
          <a:lstStyle>
            <a:lvl1pPr>
              <a:defRPr/>
            </a:lvl1pPr>
          </a:lstStyle>
          <a:p>
            <a:pPr>
              <a:defRPr/>
            </a:pPr>
            <a:fld id="{41A532F1-AB01-46BB-9303-62411CA0BA8E}" type="slidenum">
              <a:rPr lang="sv-SE" altLang="sv-SE"/>
              <a:pPr>
                <a:defRPr/>
              </a:pPr>
              <a:t>‹#›</a:t>
            </a:fld>
            <a:endParaRPr lang="sv-SE" altLang="sv-SE"/>
          </a:p>
        </p:txBody>
      </p:sp>
    </p:spTree>
    <p:extLst>
      <p:ext uri="{BB962C8B-B14F-4D97-AF65-F5344CB8AC3E}">
        <p14:creationId xmlns:p14="http://schemas.microsoft.com/office/powerpoint/2010/main" val="2006072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a:t>Muokkaa perustyyl. napsautt.</a:t>
            </a:r>
            <a:endParaRPr lang="sv-SE"/>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v-SE" noProof="0"/>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Rectangle 4">
            <a:extLst>
              <a:ext uri="{FF2B5EF4-FFF2-40B4-BE49-F238E27FC236}">
                <a16:creationId xmlns:a16="http://schemas.microsoft.com/office/drawing/2014/main" id="{BF653987-83AF-4D84-B3FB-91F9FCD16CEE}"/>
              </a:ext>
            </a:extLst>
          </p:cNvPr>
          <p:cNvSpPr>
            <a:spLocks noGrp="1" noChangeArrowheads="1"/>
          </p:cNvSpPr>
          <p:nvPr>
            <p:ph type="dt" sz="half" idx="10"/>
          </p:nvPr>
        </p:nvSpPr>
        <p:spPr>
          <a:ln/>
        </p:spPr>
        <p:txBody>
          <a:bodyPr/>
          <a:lstStyle>
            <a:lvl1pPr>
              <a:defRPr/>
            </a:lvl1pPr>
          </a:lstStyle>
          <a:p>
            <a:pPr>
              <a:defRPr/>
            </a:pPr>
            <a:endParaRPr lang="sv-SE" altLang="sv-SE"/>
          </a:p>
        </p:txBody>
      </p:sp>
      <p:sp>
        <p:nvSpPr>
          <p:cNvPr id="6" name="Rectangle 5">
            <a:extLst>
              <a:ext uri="{FF2B5EF4-FFF2-40B4-BE49-F238E27FC236}">
                <a16:creationId xmlns:a16="http://schemas.microsoft.com/office/drawing/2014/main" id="{6272FD2F-78C9-435F-904A-30DD10B01056}"/>
              </a:ext>
            </a:extLst>
          </p:cNvPr>
          <p:cNvSpPr>
            <a:spLocks noGrp="1" noChangeArrowheads="1"/>
          </p:cNvSpPr>
          <p:nvPr>
            <p:ph type="ftr" sz="quarter" idx="11"/>
          </p:nvPr>
        </p:nvSpPr>
        <p:spPr>
          <a:ln/>
        </p:spPr>
        <p:txBody>
          <a:bodyPr/>
          <a:lstStyle>
            <a:lvl1pPr>
              <a:defRPr/>
            </a:lvl1pPr>
          </a:lstStyle>
          <a:p>
            <a:pPr>
              <a:defRPr/>
            </a:pPr>
            <a:endParaRPr lang="sv-SE" altLang="sv-SE"/>
          </a:p>
        </p:txBody>
      </p:sp>
      <p:sp>
        <p:nvSpPr>
          <p:cNvPr id="7" name="Rectangle 6">
            <a:extLst>
              <a:ext uri="{FF2B5EF4-FFF2-40B4-BE49-F238E27FC236}">
                <a16:creationId xmlns:a16="http://schemas.microsoft.com/office/drawing/2014/main" id="{A3E9DC09-47E9-4513-9405-689518DCE191}"/>
              </a:ext>
            </a:extLst>
          </p:cNvPr>
          <p:cNvSpPr>
            <a:spLocks noGrp="1" noChangeArrowheads="1"/>
          </p:cNvSpPr>
          <p:nvPr>
            <p:ph type="sldNum" sz="quarter" idx="12"/>
          </p:nvPr>
        </p:nvSpPr>
        <p:spPr>
          <a:ln/>
        </p:spPr>
        <p:txBody>
          <a:bodyPr/>
          <a:lstStyle>
            <a:lvl1pPr>
              <a:defRPr/>
            </a:lvl1pPr>
          </a:lstStyle>
          <a:p>
            <a:pPr>
              <a:defRPr/>
            </a:pPr>
            <a:fld id="{1B90B1E2-C253-4EE1-97EC-888C84AD8032}" type="slidenum">
              <a:rPr lang="sv-SE" altLang="sv-SE"/>
              <a:pPr>
                <a:defRPr/>
              </a:pPr>
              <a:t>‹#›</a:t>
            </a:fld>
            <a:endParaRPr lang="sv-SE" altLang="sv-SE"/>
          </a:p>
        </p:txBody>
      </p:sp>
    </p:spTree>
    <p:extLst>
      <p:ext uri="{BB962C8B-B14F-4D97-AF65-F5344CB8AC3E}">
        <p14:creationId xmlns:p14="http://schemas.microsoft.com/office/powerpoint/2010/main" val="3883763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E4945EB5-1148-444B-BEE3-5446B78568A2}"/>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sv-SE" altLang="sv-SE"/>
              <a:t>Klicka här för att ändra format</a:t>
            </a:r>
          </a:p>
        </p:txBody>
      </p:sp>
      <p:sp>
        <p:nvSpPr>
          <p:cNvPr id="2051" name="Rectangle 3">
            <a:extLst>
              <a:ext uri="{FF2B5EF4-FFF2-40B4-BE49-F238E27FC236}">
                <a16:creationId xmlns:a16="http://schemas.microsoft.com/office/drawing/2014/main" id="{863252FB-4462-422F-B508-EB574CBFCEC7}"/>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ltLang="sv-SE"/>
              <a:t>Klicka här för att ändra format på bakgrundstexten</a:t>
            </a:r>
          </a:p>
          <a:p>
            <a:pPr lvl="1"/>
            <a:r>
              <a:rPr lang="sv-SE" altLang="sv-SE"/>
              <a:t>Nivå två</a:t>
            </a:r>
          </a:p>
          <a:p>
            <a:pPr lvl="2"/>
            <a:r>
              <a:rPr lang="sv-SE" altLang="sv-SE"/>
              <a:t>Nivå tre</a:t>
            </a:r>
          </a:p>
          <a:p>
            <a:pPr lvl="3"/>
            <a:r>
              <a:rPr lang="sv-SE" altLang="sv-SE"/>
              <a:t>Nivå fyra</a:t>
            </a:r>
          </a:p>
          <a:p>
            <a:pPr lvl="4"/>
            <a:r>
              <a:rPr lang="sv-SE" altLang="sv-SE"/>
              <a:t>Nivå fem</a:t>
            </a:r>
          </a:p>
        </p:txBody>
      </p:sp>
      <p:sp>
        <p:nvSpPr>
          <p:cNvPr id="1028" name="Rectangle 4">
            <a:extLst>
              <a:ext uri="{FF2B5EF4-FFF2-40B4-BE49-F238E27FC236}">
                <a16:creationId xmlns:a16="http://schemas.microsoft.com/office/drawing/2014/main" id="{1A687241-7CAF-4C2F-BE5A-3BE7A79CA942}"/>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sv-SE" altLang="sv-SE"/>
          </a:p>
        </p:txBody>
      </p:sp>
      <p:sp>
        <p:nvSpPr>
          <p:cNvPr id="1029" name="Rectangle 5">
            <a:extLst>
              <a:ext uri="{FF2B5EF4-FFF2-40B4-BE49-F238E27FC236}">
                <a16:creationId xmlns:a16="http://schemas.microsoft.com/office/drawing/2014/main" id="{C2456ECD-D147-4410-8AB9-58154C9174C4}"/>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sv-SE" altLang="sv-SE"/>
          </a:p>
        </p:txBody>
      </p:sp>
      <p:sp>
        <p:nvSpPr>
          <p:cNvPr id="1030" name="Rectangle 6">
            <a:extLst>
              <a:ext uri="{FF2B5EF4-FFF2-40B4-BE49-F238E27FC236}">
                <a16:creationId xmlns:a16="http://schemas.microsoft.com/office/drawing/2014/main" id="{53D2A54D-F606-4787-B592-50C367C77B7E}"/>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A37827A1-3DB9-4A5D-8F85-8D31038D33CB}" type="slidenum">
              <a:rPr lang="sv-SE" altLang="sv-SE"/>
              <a:pPr>
                <a:defRPr/>
              </a:pPr>
              <a:t>‹#›</a:t>
            </a:fld>
            <a:endParaRPr lang="sv-SE" altLang="sv-SE"/>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http://creativecommons.org/licenses/by-sa/4.0/"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47A88342-A437-4E4D-8615-17EE9C969E7C}"/>
              </a:ext>
            </a:extLst>
          </p:cNvPr>
          <p:cNvSpPr>
            <a:spLocks noGrp="1" noChangeArrowheads="1"/>
          </p:cNvSpPr>
          <p:nvPr>
            <p:ph type="ctrTitle"/>
          </p:nvPr>
        </p:nvSpPr>
        <p:spPr>
          <a:xfrm>
            <a:off x="685800" y="1566278"/>
            <a:ext cx="7772400" cy="1470025"/>
          </a:xfrm>
        </p:spPr>
        <p:txBody>
          <a:bodyPr/>
          <a:lstStyle/>
          <a:p>
            <a:pPr eaLnBrk="1" hangingPunct="1"/>
            <a:r>
              <a:rPr lang="en-US" altLang="sv-SE" sz="3600" dirty="0" err="1"/>
              <a:t>Deliberatiivisen</a:t>
            </a:r>
            <a:r>
              <a:rPr lang="en-US" altLang="sv-SE" sz="3600" dirty="0"/>
              <a:t> </a:t>
            </a:r>
            <a:r>
              <a:rPr lang="en-US" altLang="sv-SE" sz="3600" dirty="0" err="1"/>
              <a:t>demokratian</a:t>
            </a:r>
            <a:r>
              <a:rPr lang="en-US" altLang="sv-SE" sz="3600" dirty="0"/>
              <a:t> </a:t>
            </a:r>
            <a:r>
              <a:rPr lang="en-US" altLang="sv-SE" sz="3600" dirty="0" err="1"/>
              <a:t>oppimisen</a:t>
            </a:r>
            <a:r>
              <a:rPr lang="en-US" altLang="sv-SE" sz="3600" dirty="0"/>
              <a:t> </a:t>
            </a:r>
            <a:r>
              <a:rPr lang="en-US" altLang="sv-SE" sz="3600" dirty="0" err="1"/>
              <a:t>didaktinen</a:t>
            </a:r>
            <a:r>
              <a:rPr lang="en-US" altLang="sv-SE" sz="3600" dirty="0"/>
              <a:t> </a:t>
            </a:r>
            <a:r>
              <a:rPr lang="en-US" altLang="sv-SE" sz="3600" dirty="0" err="1"/>
              <a:t>malli</a:t>
            </a:r>
            <a:br>
              <a:rPr lang="en-US" altLang="sv-SE" sz="3600" dirty="0"/>
            </a:br>
            <a:r>
              <a:rPr lang="sv-SE" altLang="sv-SE" sz="4000" dirty="0"/>
              <a:t> </a:t>
            </a:r>
          </a:p>
        </p:txBody>
      </p:sp>
      <p:sp>
        <p:nvSpPr>
          <p:cNvPr id="5123" name="Rectangle 3">
            <a:extLst>
              <a:ext uri="{FF2B5EF4-FFF2-40B4-BE49-F238E27FC236}">
                <a16:creationId xmlns:a16="http://schemas.microsoft.com/office/drawing/2014/main" id="{59AB43BA-502E-44B5-B941-3A380F5E6574}"/>
              </a:ext>
            </a:extLst>
          </p:cNvPr>
          <p:cNvSpPr>
            <a:spLocks noGrp="1" noChangeArrowheads="1"/>
          </p:cNvSpPr>
          <p:nvPr>
            <p:ph type="subTitle" idx="1"/>
          </p:nvPr>
        </p:nvSpPr>
        <p:spPr>
          <a:xfrm>
            <a:off x="1371600" y="4221088"/>
            <a:ext cx="6400800" cy="1752600"/>
          </a:xfrm>
        </p:spPr>
        <p:txBody>
          <a:bodyPr/>
          <a:lstStyle/>
          <a:p>
            <a:pPr eaLnBrk="1" hangingPunct="1"/>
            <a:r>
              <a:rPr lang="fi-FI" altLang="sv-SE" sz="1800" dirty="0"/>
              <a:t>ADEKA-hanke</a:t>
            </a:r>
            <a:r>
              <a:rPr lang="en-US" altLang="sv-SE" sz="1800" dirty="0"/>
              <a:t>, </a:t>
            </a:r>
            <a:r>
              <a:rPr lang="en-US" altLang="sv-SE" sz="1800" dirty="0" err="1"/>
              <a:t>syksy</a:t>
            </a:r>
            <a:r>
              <a:rPr lang="en-US" altLang="sv-SE" sz="1800" dirty="0"/>
              <a:t> 2019</a:t>
            </a:r>
          </a:p>
          <a:p>
            <a:pPr eaLnBrk="1" hangingPunct="1"/>
            <a:endParaRPr lang="en-US" altLang="sv-SE" sz="1800" dirty="0"/>
          </a:p>
          <a:p>
            <a:pPr eaLnBrk="1" hangingPunct="1"/>
            <a:r>
              <a:rPr lang="en-US" altLang="sv-SE" sz="1800" dirty="0"/>
              <a:t>Björn Wallén </a:t>
            </a:r>
          </a:p>
          <a:p>
            <a:pPr eaLnBrk="1" hangingPunct="1"/>
            <a:r>
              <a:rPr lang="en-US" altLang="sv-SE" sz="1800" dirty="0" err="1"/>
              <a:t>johtaja</a:t>
            </a:r>
            <a:r>
              <a:rPr lang="en-US" altLang="sv-SE" sz="1800" dirty="0"/>
              <a:t>, </a:t>
            </a:r>
            <a:r>
              <a:rPr lang="en-US" altLang="sv-SE" sz="1800" dirty="0" err="1"/>
              <a:t>Lärkkullan</a:t>
            </a:r>
            <a:r>
              <a:rPr lang="en-US" altLang="sv-SE" sz="1800" dirty="0"/>
              <a:t> </a:t>
            </a:r>
            <a:r>
              <a:rPr lang="en-US" altLang="sv-SE" sz="1800" dirty="0" err="1"/>
              <a:t>opisto</a:t>
            </a:r>
            <a:r>
              <a:rPr lang="en-US" altLang="sv-SE" sz="1800" dirty="0"/>
              <a:t> </a:t>
            </a:r>
          </a:p>
          <a:p>
            <a:pPr eaLnBrk="1" hangingPunct="1"/>
            <a:r>
              <a:rPr lang="en-US" altLang="sv-SE" sz="1800" dirty="0" err="1"/>
              <a:t>puheenjohtaja</a:t>
            </a:r>
            <a:r>
              <a:rPr lang="en-US" altLang="sv-SE" sz="1800" dirty="0"/>
              <a:t>, </a:t>
            </a:r>
            <a:r>
              <a:rPr lang="en-US" altLang="sv-SE" sz="1800" dirty="0" err="1"/>
              <a:t>Vapaa</a:t>
            </a:r>
            <a:r>
              <a:rPr lang="en-US" altLang="sv-SE" sz="1800" dirty="0"/>
              <a:t> </a:t>
            </a:r>
            <a:r>
              <a:rPr lang="en-US" altLang="sv-SE" sz="1800" dirty="0" err="1"/>
              <a:t>Sivistystyö</a:t>
            </a:r>
            <a:r>
              <a:rPr lang="en-US" altLang="sv-SE" sz="1800" dirty="0"/>
              <a:t> </a:t>
            </a:r>
            <a:r>
              <a:rPr lang="en-US" altLang="sv-SE" sz="1800" dirty="0" err="1"/>
              <a:t>ry</a:t>
            </a:r>
            <a:r>
              <a:rPr lang="en-US" altLang="sv-SE" sz="1800" dirty="0"/>
              <a:t> </a:t>
            </a:r>
          </a:p>
          <a:p>
            <a:pPr eaLnBrk="1" hangingPunct="1"/>
            <a:endParaRPr lang="en-US" altLang="sv-SE" dirty="0"/>
          </a:p>
        </p:txBody>
      </p:sp>
      <p:pic>
        <p:nvPicPr>
          <p:cNvPr id="4" name="Kuva 3" descr="Aktiivinen ja demokraattinen kansalaisuus (ADEKA) -hankkeen logo.">
            <a:extLst>
              <a:ext uri="{FF2B5EF4-FFF2-40B4-BE49-F238E27FC236}">
                <a16:creationId xmlns:a16="http://schemas.microsoft.com/office/drawing/2014/main" id="{C5744B27-AD41-4CBD-B273-EBF5EAAE39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03848" y="3039509"/>
            <a:ext cx="2520701" cy="902210"/>
          </a:xfrm>
          <a:prstGeom prst="rect">
            <a:avLst/>
          </a:prstGeom>
        </p:spPr>
      </p:pic>
      <p:pic>
        <p:nvPicPr>
          <p:cNvPr id="5" name="Kuva 4" descr="Kuvassa on Creative Commons BY-SA-lisenssimerkki.">
            <a:extLst>
              <a:ext uri="{FF2B5EF4-FFF2-40B4-BE49-F238E27FC236}">
                <a16:creationId xmlns:a16="http://schemas.microsoft.com/office/drawing/2014/main" id="{C5A521AA-2905-445D-B57B-872EE679D49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5536" y="5210675"/>
            <a:ext cx="1220454" cy="429933"/>
          </a:xfrm>
          <a:prstGeom prst="rect">
            <a:avLst/>
          </a:prstGeom>
        </p:spPr>
      </p:pic>
      <p:sp>
        <p:nvSpPr>
          <p:cNvPr id="3" name="Tekstiruutu 2">
            <a:extLst>
              <a:ext uri="{FF2B5EF4-FFF2-40B4-BE49-F238E27FC236}">
                <a16:creationId xmlns:a16="http://schemas.microsoft.com/office/drawing/2014/main" id="{CBCD37C1-5CB5-48DD-AC28-80F88923EC4C}"/>
              </a:ext>
            </a:extLst>
          </p:cNvPr>
          <p:cNvSpPr txBox="1"/>
          <p:nvPr/>
        </p:nvSpPr>
        <p:spPr>
          <a:xfrm>
            <a:off x="323528" y="5763329"/>
            <a:ext cx="2304256" cy="830997"/>
          </a:xfrm>
          <a:prstGeom prst="rect">
            <a:avLst/>
          </a:prstGeom>
          <a:noFill/>
        </p:spPr>
        <p:txBody>
          <a:bodyPr wrap="square" rtlCol="0">
            <a:spAutoFit/>
          </a:bodyPr>
          <a:lstStyle/>
          <a:p>
            <a:r>
              <a:rPr lang="fi-FI" sz="1200" dirty="0"/>
              <a:t>Tämä opetusmateriaali on lisensoitu </a:t>
            </a:r>
            <a:r>
              <a:rPr lang="fi-FI" sz="1200" dirty="0">
                <a:hlinkClick r:id="rId5"/>
              </a:rPr>
              <a:t>Creative </a:t>
            </a:r>
            <a:r>
              <a:rPr lang="fi-FI" sz="1200" dirty="0" err="1">
                <a:hlinkClick r:id="rId5"/>
              </a:rPr>
              <a:t>Commons</a:t>
            </a:r>
            <a:r>
              <a:rPr lang="fi-FI" sz="1200" dirty="0">
                <a:hlinkClick r:id="rId5"/>
              </a:rPr>
              <a:t> Nimeä-</a:t>
            </a:r>
            <a:r>
              <a:rPr lang="fi-FI" sz="1200" dirty="0" err="1">
                <a:hlinkClick r:id="rId5"/>
              </a:rPr>
              <a:t>JaaSamoin</a:t>
            </a:r>
            <a:r>
              <a:rPr lang="fi-FI" sz="1200" dirty="0">
                <a:hlinkClick r:id="rId5"/>
              </a:rPr>
              <a:t> 4.0 Kansainvälinen -lisenssillä</a:t>
            </a:r>
            <a:r>
              <a:rPr lang="fi-FI" sz="1200" dirty="0"/>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5788FF9D-9324-493A-8726-B587EDC05221}"/>
              </a:ext>
            </a:extLst>
          </p:cNvPr>
          <p:cNvSpPr>
            <a:spLocks noGrp="1" noChangeArrowheads="1"/>
          </p:cNvSpPr>
          <p:nvPr>
            <p:ph type="title"/>
          </p:nvPr>
        </p:nvSpPr>
        <p:spPr>
          <a:xfrm>
            <a:off x="457200" y="116632"/>
            <a:ext cx="8229600" cy="1143000"/>
          </a:xfrm>
        </p:spPr>
        <p:txBody>
          <a:bodyPr/>
          <a:lstStyle/>
          <a:p>
            <a:pPr eaLnBrk="1" hangingPunct="1"/>
            <a:r>
              <a:rPr lang="fi-FI" altLang="sv-SE" dirty="0" err="1"/>
              <a:t>Deliberatiivinen</a:t>
            </a:r>
            <a:r>
              <a:rPr lang="fi-FI" altLang="sv-SE" dirty="0"/>
              <a:t> demokratia 1/2</a:t>
            </a:r>
            <a:endParaRPr lang="en-US" altLang="sv-SE" dirty="0"/>
          </a:p>
        </p:txBody>
      </p:sp>
      <p:sp>
        <p:nvSpPr>
          <p:cNvPr id="7171" name="Rectangle 3">
            <a:extLst>
              <a:ext uri="{FF2B5EF4-FFF2-40B4-BE49-F238E27FC236}">
                <a16:creationId xmlns:a16="http://schemas.microsoft.com/office/drawing/2014/main" id="{6698E389-1BF7-4947-BD5E-FD68EBEA31C9}"/>
              </a:ext>
            </a:extLst>
          </p:cNvPr>
          <p:cNvSpPr>
            <a:spLocks noGrp="1" noChangeArrowheads="1"/>
          </p:cNvSpPr>
          <p:nvPr>
            <p:ph type="body" idx="1"/>
          </p:nvPr>
        </p:nvSpPr>
        <p:spPr>
          <a:xfrm>
            <a:off x="457200" y="1340768"/>
            <a:ext cx="8229600" cy="5112568"/>
          </a:xfrm>
        </p:spPr>
        <p:txBody>
          <a:bodyPr/>
          <a:lstStyle/>
          <a:p>
            <a:pPr eaLnBrk="1" hangingPunct="1">
              <a:lnSpc>
                <a:spcPct val="90000"/>
              </a:lnSpc>
            </a:pPr>
            <a:r>
              <a:rPr lang="fi-FI" altLang="sv-SE" sz="3600" dirty="0"/>
              <a:t>Latinan sanasta </a:t>
            </a:r>
            <a:r>
              <a:rPr lang="fi-FI" altLang="sv-SE" sz="3600" dirty="0" err="1"/>
              <a:t>deli´bero</a:t>
            </a:r>
            <a:r>
              <a:rPr lang="fi-FI" altLang="sv-SE" sz="3600" dirty="0"/>
              <a:t> – ’neuvotella, harkita, vakuuttaa’­</a:t>
            </a:r>
          </a:p>
          <a:p>
            <a:pPr marL="0" indent="0" eaLnBrk="1" hangingPunct="1">
              <a:lnSpc>
                <a:spcPct val="90000"/>
              </a:lnSpc>
              <a:buNone/>
            </a:pPr>
            <a:endParaRPr lang="fi-FI" altLang="sv-SE" sz="3600" dirty="0"/>
          </a:p>
          <a:p>
            <a:pPr eaLnBrk="1" hangingPunct="1">
              <a:lnSpc>
                <a:spcPct val="90000"/>
              </a:lnSpc>
            </a:pPr>
            <a:r>
              <a:rPr lang="fi-FI" altLang="sv-SE" sz="3600" dirty="0" err="1"/>
              <a:t>Deliberaatio</a:t>
            </a:r>
            <a:r>
              <a:rPr lang="fi-FI" altLang="sv-SE" sz="3600" dirty="0"/>
              <a:t> – ”..</a:t>
            </a:r>
            <a:r>
              <a:rPr lang="fi-FI" altLang="sv-SE" sz="3600" dirty="0" err="1"/>
              <a:t>the</a:t>
            </a:r>
            <a:r>
              <a:rPr lang="fi-FI" altLang="sv-SE" sz="3600" dirty="0"/>
              <a:t> </a:t>
            </a:r>
            <a:r>
              <a:rPr lang="fi-FI" altLang="sv-SE" sz="3600" dirty="0" err="1"/>
              <a:t>process</a:t>
            </a:r>
            <a:r>
              <a:rPr lang="fi-FI" altLang="sv-SE" sz="3600" dirty="0"/>
              <a:t> </a:t>
            </a:r>
            <a:r>
              <a:rPr lang="fi-FI" altLang="sv-SE" sz="3600" dirty="0" err="1"/>
              <a:t>used</a:t>
            </a:r>
            <a:r>
              <a:rPr lang="fi-FI" altLang="sv-SE" sz="3600" dirty="0"/>
              <a:t> </a:t>
            </a:r>
            <a:r>
              <a:rPr lang="fi-FI" altLang="sv-SE" sz="3600" dirty="0" err="1"/>
              <a:t>by</a:t>
            </a:r>
            <a:r>
              <a:rPr lang="fi-FI" altLang="sv-SE" sz="3600" dirty="0"/>
              <a:t> </a:t>
            </a:r>
            <a:r>
              <a:rPr lang="fi-FI" altLang="sv-SE" sz="3600" dirty="0" err="1"/>
              <a:t>juries</a:t>
            </a:r>
            <a:r>
              <a:rPr lang="fi-FI" altLang="sv-SE" sz="3600" dirty="0"/>
              <a:t>, </a:t>
            </a:r>
            <a:r>
              <a:rPr lang="fi-FI" altLang="sv-SE" sz="3600" dirty="0" err="1"/>
              <a:t>councils</a:t>
            </a:r>
            <a:r>
              <a:rPr lang="fi-FI" altLang="sv-SE" sz="3600" dirty="0"/>
              <a:t>, </a:t>
            </a:r>
            <a:r>
              <a:rPr lang="fi-FI" altLang="sv-SE" sz="3600" dirty="0" err="1"/>
              <a:t>legislatures</a:t>
            </a:r>
            <a:r>
              <a:rPr lang="fi-FI" altLang="sv-SE" sz="3600" dirty="0"/>
              <a:t>, and </a:t>
            </a:r>
            <a:r>
              <a:rPr lang="fi-FI" altLang="sv-SE" sz="3600" dirty="0" err="1"/>
              <a:t>other</a:t>
            </a:r>
            <a:r>
              <a:rPr lang="fi-FI" altLang="sv-SE" sz="3600" dirty="0"/>
              <a:t> </a:t>
            </a:r>
            <a:r>
              <a:rPr lang="fi-FI" altLang="sv-SE" sz="3600" dirty="0" err="1"/>
              <a:t>bodies</a:t>
            </a:r>
            <a:r>
              <a:rPr lang="fi-FI" altLang="sv-SE" sz="3600" dirty="0"/>
              <a:t> </a:t>
            </a:r>
            <a:r>
              <a:rPr lang="fi-FI" altLang="sv-SE" sz="3600" dirty="0" err="1"/>
              <a:t>that</a:t>
            </a:r>
            <a:r>
              <a:rPr lang="fi-FI" altLang="sv-SE" sz="3600" dirty="0"/>
              <a:t> </a:t>
            </a:r>
            <a:r>
              <a:rPr lang="fi-FI" altLang="sv-SE" sz="3600" dirty="0" err="1"/>
              <a:t>make</a:t>
            </a:r>
            <a:r>
              <a:rPr lang="fi-FI" altLang="sv-SE" sz="3600" dirty="0"/>
              <a:t> </a:t>
            </a:r>
            <a:r>
              <a:rPr lang="fi-FI" altLang="sv-SE" sz="3600" u="sng" dirty="0" err="1"/>
              <a:t>decisions</a:t>
            </a:r>
            <a:r>
              <a:rPr lang="fi-FI" altLang="sv-SE" sz="3600" u="sng" dirty="0"/>
              <a:t> </a:t>
            </a:r>
            <a:r>
              <a:rPr lang="fi-FI" altLang="sv-SE" sz="3600" u="sng" dirty="0" err="1"/>
              <a:t>after</a:t>
            </a:r>
            <a:r>
              <a:rPr lang="fi-FI" altLang="sv-SE" sz="3600" u="sng" dirty="0"/>
              <a:t> a </a:t>
            </a:r>
            <a:r>
              <a:rPr lang="fi-FI" altLang="sv-SE" sz="3600" u="sng" dirty="0" err="1"/>
              <a:t>period</a:t>
            </a:r>
            <a:r>
              <a:rPr lang="fi-FI" altLang="sv-SE" sz="3600" u="sng" dirty="0"/>
              <a:t> of </a:t>
            </a:r>
            <a:r>
              <a:rPr lang="fi-FI" altLang="sv-SE" sz="3600" u="sng" dirty="0" err="1"/>
              <a:t>reasoned</a:t>
            </a:r>
            <a:r>
              <a:rPr lang="fi-FI" altLang="sv-SE" sz="3600" u="sng" dirty="0"/>
              <a:t> </a:t>
            </a:r>
            <a:r>
              <a:rPr lang="fi-FI" altLang="sv-SE" sz="3600" u="sng" dirty="0" err="1"/>
              <a:t>discussion</a:t>
            </a:r>
            <a:r>
              <a:rPr lang="fi-FI" altLang="sv-SE" sz="3600" dirty="0"/>
              <a:t>.” (</a:t>
            </a:r>
            <a:r>
              <a:rPr lang="fi-FI" altLang="sv-SE" sz="3600" dirty="0" err="1"/>
              <a:t>Gastil</a:t>
            </a:r>
            <a:r>
              <a:rPr lang="fi-FI" altLang="sv-SE" sz="3600" dirty="0"/>
              <a:t> &amp; Keith 2005)</a:t>
            </a:r>
          </a:p>
          <a:p>
            <a:pPr eaLnBrk="1" hangingPunct="1">
              <a:lnSpc>
                <a:spcPct val="90000"/>
              </a:lnSpc>
            </a:pPr>
            <a:endParaRPr lang="en-US" altLang="sv-SE"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5788FF9D-9324-493A-8726-B587EDC05221}"/>
              </a:ext>
            </a:extLst>
          </p:cNvPr>
          <p:cNvSpPr>
            <a:spLocks noGrp="1" noChangeArrowheads="1"/>
          </p:cNvSpPr>
          <p:nvPr>
            <p:ph type="title"/>
          </p:nvPr>
        </p:nvSpPr>
        <p:spPr>
          <a:xfrm>
            <a:off x="457200" y="116632"/>
            <a:ext cx="8229600" cy="1143000"/>
          </a:xfrm>
        </p:spPr>
        <p:txBody>
          <a:bodyPr/>
          <a:lstStyle/>
          <a:p>
            <a:pPr eaLnBrk="1" hangingPunct="1"/>
            <a:r>
              <a:rPr lang="fi-FI" altLang="sv-SE" dirty="0" err="1"/>
              <a:t>Deliberatiivinen</a:t>
            </a:r>
            <a:r>
              <a:rPr lang="fi-FI" altLang="sv-SE" dirty="0"/>
              <a:t> demokratia 2/2</a:t>
            </a:r>
            <a:endParaRPr lang="en-US" altLang="sv-SE" dirty="0"/>
          </a:p>
        </p:txBody>
      </p:sp>
      <p:sp>
        <p:nvSpPr>
          <p:cNvPr id="7171" name="Rectangle 3">
            <a:extLst>
              <a:ext uri="{FF2B5EF4-FFF2-40B4-BE49-F238E27FC236}">
                <a16:creationId xmlns:a16="http://schemas.microsoft.com/office/drawing/2014/main" id="{6698E389-1BF7-4947-BD5E-FD68EBEA31C9}"/>
              </a:ext>
            </a:extLst>
          </p:cNvPr>
          <p:cNvSpPr>
            <a:spLocks noGrp="1" noChangeArrowheads="1"/>
          </p:cNvSpPr>
          <p:nvPr>
            <p:ph type="body" idx="1"/>
          </p:nvPr>
        </p:nvSpPr>
        <p:spPr>
          <a:xfrm>
            <a:off x="457200" y="1556792"/>
            <a:ext cx="8229600" cy="4896544"/>
          </a:xfrm>
        </p:spPr>
        <p:txBody>
          <a:bodyPr/>
          <a:lstStyle/>
          <a:p>
            <a:pPr eaLnBrk="1" hangingPunct="1">
              <a:lnSpc>
                <a:spcPct val="90000"/>
              </a:lnSpc>
            </a:pPr>
            <a:r>
              <a:rPr lang="fi-FI" altLang="sv-SE" sz="3600" dirty="0"/>
              <a:t>Nähdään yleensä äänestysten ja vaalien täydennyksenä</a:t>
            </a:r>
          </a:p>
          <a:p>
            <a:pPr marL="0" indent="0" eaLnBrk="1" hangingPunct="1">
              <a:lnSpc>
                <a:spcPct val="90000"/>
              </a:lnSpc>
              <a:buNone/>
            </a:pPr>
            <a:endParaRPr lang="fi-FI" altLang="sv-SE" sz="3600" dirty="0"/>
          </a:p>
          <a:p>
            <a:pPr eaLnBrk="1" hangingPunct="1">
              <a:lnSpc>
                <a:spcPct val="90000"/>
              </a:lnSpc>
            </a:pPr>
            <a:r>
              <a:rPr lang="fi-FI" altLang="sv-SE" sz="3600" dirty="0"/>
              <a:t>Käsitettä voi soveltaa useissa kansalaisareenoiden keskusteluissa: ”…eri vaihtoehtojen vuorovaikutteinen harkinta” </a:t>
            </a:r>
            <a:endParaRPr lang="sv-SE" altLang="sv-SE" sz="3600" dirty="0"/>
          </a:p>
          <a:p>
            <a:pPr eaLnBrk="1" hangingPunct="1">
              <a:lnSpc>
                <a:spcPct val="90000"/>
              </a:lnSpc>
            </a:pPr>
            <a:endParaRPr lang="en-US" altLang="sv-SE" dirty="0"/>
          </a:p>
        </p:txBody>
      </p:sp>
    </p:spTree>
    <p:extLst>
      <p:ext uri="{BB962C8B-B14F-4D97-AF65-F5344CB8AC3E}">
        <p14:creationId xmlns:p14="http://schemas.microsoft.com/office/powerpoint/2010/main" val="38167268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36677778-66B8-4D08-B00C-3CFEF4194FA0}"/>
              </a:ext>
            </a:extLst>
          </p:cNvPr>
          <p:cNvSpPr>
            <a:spLocks noGrp="1" noChangeArrowheads="1"/>
          </p:cNvSpPr>
          <p:nvPr>
            <p:ph type="title"/>
          </p:nvPr>
        </p:nvSpPr>
        <p:spPr>
          <a:xfrm>
            <a:off x="457200" y="274638"/>
            <a:ext cx="8229600" cy="922114"/>
          </a:xfrm>
        </p:spPr>
        <p:txBody>
          <a:bodyPr/>
          <a:lstStyle/>
          <a:p>
            <a:pPr eaLnBrk="1" hangingPunct="1"/>
            <a:r>
              <a:rPr lang="en-US" altLang="sv-SE" dirty="0" err="1"/>
              <a:t>Miten</a:t>
            </a:r>
            <a:r>
              <a:rPr lang="en-US" altLang="sv-SE" dirty="0"/>
              <a:t> </a:t>
            </a:r>
            <a:r>
              <a:rPr lang="en-US" altLang="sv-SE" dirty="0" err="1"/>
              <a:t>deliberaatio</a:t>
            </a:r>
            <a:r>
              <a:rPr lang="en-US" altLang="sv-SE" dirty="0"/>
              <a:t> </a:t>
            </a:r>
            <a:r>
              <a:rPr lang="en-US" altLang="sv-SE" dirty="0" err="1"/>
              <a:t>tapahtuu</a:t>
            </a:r>
            <a:r>
              <a:rPr lang="en-US" altLang="sv-SE" dirty="0"/>
              <a:t>?</a:t>
            </a:r>
          </a:p>
        </p:txBody>
      </p:sp>
      <p:sp>
        <p:nvSpPr>
          <p:cNvPr id="8195" name="Rectangle 3">
            <a:extLst>
              <a:ext uri="{FF2B5EF4-FFF2-40B4-BE49-F238E27FC236}">
                <a16:creationId xmlns:a16="http://schemas.microsoft.com/office/drawing/2014/main" id="{05373DE1-2D1B-476E-B5A2-E12FCD632123}"/>
              </a:ext>
            </a:extLst>
          </p:cNvPr>
          <p:cNvSpPr>
            <a:spLocks noGrp="1" noChangeArrowheads="1"/>
          </p:cNvSpPr>
          <p:nvPr>
            <p:ph type="body" idx="1"/>
          </p:nvPr>
        </p:nvSpPr>
        <p:spPr>
          <a:xfrm>
            <a:off x="457200" y="1412776"/>
            <a:ext cx="8229600" cy="4968552"/>
          </a:xfrm>
        </p:spPr>
        <p:txBody>
          <a:bodyPr/>
          <a:lstStyle/>
          <a:p>
            <a:pPr eaLnBrk="1" hangingPunct="1">
              <a:lnSpc>
                <a:spcPct val="90000"/>
              </a:lnSpc>
            </a:pPr>
            <a:r>
              <a:rPr lang="fi-FI" altLang="sv-SE" dirty="0" err="1"/>
              <a:t>Deliberaation</a:t>
            </a:r>
            <a:r>
              <a:rPr lang="fi-FI" altLang="sv-SE" dirty="0"/>
              <a:t> yleiset piirteet:</a:t>
            </a:r>
          </a:p>
          <a:p>
            <a:pPr lvl="1" eaLnBrk="1" hangingPunct="1">
              <a:lnSpc>
                <a:spcPct val="90000"/>
              </a:lnSpc>
            </a:pPr>
            <a:r>
              <a:rPr lang="fi-FI" altLang="sv-SE" dirty="0"/>
              <a:t>Dialoginen vuorovaikutus</a:t>
            </a:r>
          </a:p>
          <a:p>
            <a:pPr lvl="1" eaLnBrk="1" hangingPunct="1">
              <a:lnSpc>
                <a:spcPct val="90000"/>
              </a:lnSpc>
            </a:pPr>
            <a:r>
              <a:rPr lang="fi-FI" altLang="sv-SE" dirty="0"/>
              <a:t>Osallistujien satunnainen valinta</a:t>
            </a:r>
          </a:p>
          <a:p>
            <a:pPr lvl="1" eaLnBrk="1" hangingPunct="1">
              <a:lnSpc>
                <a:spcPct val="90000"/>
              </a:lnSpc>
            </a:pPr>
            <a:r>
              <a:rPr lang="fi-FI" altLang="sv-SE" dirty="0"/>
              <a:t>Inklusiivinen ja ei-muodollinen prosessi</a:t>
            </a:r>
          </a:p>
          <a:p>
            <a:pPr lvl="1" eaLnBrk="1" hangingPunct="1">
              <a:lnSpc>
                <a:spcPct val="90000"/>
              </a:lnSpc>
            </a:pPr>
            <a:r>
              <a:rPr lang="fi-FI" altLang="sv-SE" dirty="0"/>
              <a:t>Järkevien päätösten etsiminen</a:t>
            </a:r>
          </a:p>
          <a:p>
            <a:pPr lvl="1" eaLnBrk="1" hangingPunct="1">
              <a:lnSpc>
                <a:spcPct val="90000"/>
              </a:lnSpc>
            </a:pPr>
            <a:r>
              <a:rPr lang="fi-FI" altLang="sv-SE" dirty="0"/>
              <a:t>Ei välttämättä konsensus-ajattelua: ”Ollaan samaa mieltä siitä, mistä ollaan eri mieltä.”</a:t>
            </a:r>
          </a:p>
          <a:p>
            <a:pPr marL="457200" lvl="1" indent="0" eaLnBrk="1" hangingPunct="1">
              <a:lnSpc>
                <a:spcPct val="90000"/>
              </a:lnSpc>
              <a:buNone/>
            </a:pPr>
            <a:endParaRPr lang="fi-FI" altLang="sv-SE" dirty="0"/>
          </a:p>
          <a:p>
            <a:pPr eaLnBrk="1" hangingPunct="1">
              <a:lnSpc>
                <a:spcPct val="90000"/>
              </a:lnSpc>
            </a:pPr>
            <a:r>
              <a:rPr lang="fi-FI" altLang="sv-SE" dirty="0"/>
              <a:t>Kritiikkiä </a:t>
            </a:r>
            <a:r>
              <a:rPr lang="fi-FI" altLang="sv-SE" dirty="0" err="1"/>
              <a:t>deliberaatiota</a:t>
            </a:r>
            <a:r>
              <a:rPr lang="fi-FI" altLang="sv-SE" dirty="0"/>
              <a:t> kohtaan: vallan-jakoa ja vastuullisuutta ei huomioida</a:t>
            </a:r>
            <a:endParaRPr lang="en-US" altLang="sv-SE"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1" name="Rectangle 2">
            <a:extLst>
              <a:ext uri="{FF2B5EF4-FFF2-40B4-BE49-F238E27FC236}">
                <a16:creationId xmlns:a16="http://schemas.microsoft.com/office/drawing/2014/main" id="{D62C495E-56FE-48E6-8A89-C720F258183E}"/>
              </a:ext>
            </a:extLst>
          </p:cNvPr>
          <p:cNvSpPr>
            <a:spLocks noGrp="1" noChangeArrowheads="1"/>
          </p:cNvSpPr>
          <p:nvPr>
            <p:ph type="title"/>
          </p:nvPr>
        </p:nvSpPr>
        <p:spPr>
          <a:xfrm>
            <a:off x="457200" y="274638"/>
            <a:ext cx="8229600" cy="922114"/>
          </a:xfrm>
        </p:spPr>
        <p:txBody>
          <a:bodyPr/>
          <a:lstStyle/>
          <a:p>
            <a:pPr eaLnBrk="1" hangingPunct="1"/>
            <a:r>
              <a:rPr lang="en-US" altLang="sv-SE" dirty="0" err="1"/>
              <a:t>Didaktinen</a:t>
            </a:r>
            <a:r>
              <a:rPr lang="en-US" altLang="sv-SE" dirty="0"/>
              <a:t> </a:t>
            </a:r>
            <a:r>
              <a:rPr lang="en-US" altLang="sv-SE" dirty="0" err="1"/>
              <a:t>malli</a:t>
            </a:r>
            <a:r>
              <a:rPr lang="en-US" altLang="sv-SE" dirty="0"/>
              <a:t>  </a:t>
            </a:r>
            <a:r>
              <a:rPr lang="en-US" altLang="sv-SE" sz="2400" dirty="0"/>
              <a:t>(Wallén 2005/2019)</a:t>
            </a:r>
            <a:endParaRPr lang="en-US" altLang="sv-SE" dirty="0"/>
          </a:p>
        </p:txBody>
      </p:sp>
      <p:sp>
        <p:nvSpPr>
          <p:cNvPr id="1032" name="Rectangle 3">
            <a:extLst>
              <a:ext uri="{FF2B5EF4-FFF2-40B4-BE49-F238E27FC236}">
                <a16:creationId xmlns:a16="http://schemas.microsoft.com/office/drawing/2014/main" id="{C153F6A6-5714-4A8E-B565-0697DA18F17B}"/>
              </a:ext>
            </a:extLst>
          </p:cNvPr>
          <p:cNvSpPr>
            <a:spLocks noGrp="1" noChangeArrowheads="1"/>
          </p:cNvSpPr>
          <p:nvPr>
            <p:ph type="body" sz="half" idx="1"/>
          </p:nvPr>
        </p:nvSpPr>
        <p:spPr>
          <a:xfrm>
            <a:off x="457200" y="1428234"/>
            <a:ext cx="4330824" cy="5155128"/>
          </a:xfrm>
        </p:spPr>
        <p:txBody>
          <a:bodyPr/>
          <a:lstStyle/>
          <a:p>
            <a:pPr marL="609600" indent="-609600" eaLnBrk="1" hangingPunct="1">
              <a:buFontTx/>
              <a:buNone/>
            </a:pPr>
            <a:r>
              <a:rPr lang="fi-FI" altLang="sv-SE" sz="2800" dirty="0"/>
              <a:t>TIEDOT: </a:t>
            </a:r>
            <a:r>
              <a:rPr lang="fi-FI" altLang="sv-SE" sz="1400" dirty="0"/>
              <a:t>oikeudet &amp; velvollisuudet, </a:t>
            </a:r>
            <a:r>
              <a:rPr lang="fi-FI" altLang="sv-SE" sz="1400" dirty="0" err="1"/>
              <a:t>parla-mentaarinen</a:t>
            </a:r>
            <a:r>
              <a:rPr lang="fi-FI" altLang="sv-SE" sz="1400" dirty="0"/>
              <a:t> poliittinen järjestelmä, lait, historia, gallupit jne.</a:t>
            </a:r>
          </a:p>
          <a:p>
            <a:pPr marL="609600" indent="-609600" eaLnBrk="1" hangingPunct="1">
              <a:spcBef>
                <a:spcPts val="0"/>
              </a:spcBef>
              <a:buFontTx/>
              <a:buNone/>
            </a:pPr>
            <a:endParaRPr lang="fi-FI" altLang="sv-SE" sz="1000" dirty="0"/>
          </a:p>
          <a:p>
            <a:pPr marL="609600" indent="-609600" eaLnBrk="1" hangingPunct="1">
              <a:spcBef>
                <a:spcPts val="0"/>
              </a:spcBef>
              <a:buFontTx/>
              <a:buNone/>
            </a:pPr>
            <a:r>
              <a:rPr lang="fi-FI" altLang="sv-SE" sz="2800" dirty="0"/>
              <a:t>ARVOT &amp; DILEMMAT: </a:t>
            </a:r>
            <a:r>
              <a:rPr lang="fi-FI" altLang="sv-SE" sz="1400" dirty="0"/>
              <a:t>etiikka, vapaudet, tasa-arvo, solidaarisuus, diversiteetti, etnisyys, uskonnot jne.</a:t>
            </a:r>
          </a:p>
          <a:p>
            <a:pPr marL="609600" indent="-609600" eaLnBrk="1" hangingPunct="1">
              <a:spcBef>
                <a:spcPts val="0"/>
              </a:spcBef>
              <a:buFontTx/>
              <a:buNone/>
            </a:pPr>
            <a:endParaRPr lang="fi-FI" altLang="sv-SE" sz="1000" dirty="0"/>
          </a:p>
          <a:p>
            <a:pPr marL="609600" indent="-609600" eaLnBrk="1" hangingPunct="1">
              <a:spcBef>
                <a:spcPts val="0"/>
              </a:spcBef>
              <a:buFontTx/>
              <a:buNone/>
            </a:pPr>
            <a:r>
              <a:rPr lang="fi-FI" altLang="sv-SE" sz="2800" dirty="0"/>
              <a:t>TAIDOT &amp; TEOT: </a:t>
            </a:r>
            <a:r>
              <a:rPr lang="fi-FI" altLang="sv-SE" sz="1400" dirty="0"/>
              <a:t>vuorovaikutus &amp; dialogi, konfliktien hallinta ja ratkaisut, neuvottelut, väittelytaidot, IT-alustat jne.</a:t>
            </a:r>
          </a:p>
          <a:p>
            <a:pPr marL="609600" indent="-609600" eaLnBrk="1" hangingPunct="1">
              <a:spcBef>
                <a:spcPts val="0"/>
              </a:spcBef>
              <a:buFontTx/>
              <a:buNone/>
            </a:pPr>
            <a:endParaRPr lang="fi-FI" altLang="sv-SE" sz="2000" dirty="0"/>
          </a:p>
          <a:p>
            <a:pPr marL="609600" indent="-609600" eaLnBrk="1" hangingPunct="1">
              <a:buFontTx/>
              <a:buNone/>
            </a:pPr>
            <a:r>
              <a:rPr lang="fi-FI" altLang="sv-SE" sz="2000" dirty="0"/>
              <a:t>DELIBERAATION TULOS </a:t>
            </a:r>
            <a:r>
              <a:rPr lang="fi-FI" altLang="sv-SE" sz="1400" dirty="0"/>
              <a:t>näkyy kahdella tasolla:</a:t>
            </a:r>
          </a:p>
          <a:p>
            <a:pPr marL="609600" indent="-609600" eaLnBrk="1" hangingPunct="1">
              <a:buFontTx/>
              <a:buNone/>
            </a:pPr>
            <a:r>
              <a:rPr lang="fi-FI" altLang="sv-SE" sz="2400" dirty="0"/>
              <a:t>  KÄYTÄNNÖN </a:t>
            </a:r>
            <a:r>
              <a:rPr lang="fi-FI" altLang="sv-SE" sz="1400" dirty="0"/>
              <a:t>tason muutokset arjessa</a:t>
            </a:r>
          </a:p>
          <a:p>
            <a:pPr marL="609600" indent="-609600" eaLnBrk="1" hangingPunct="1">
              <a:buFontTx/>
              <a:buNone/>
            </a:pPr>
            <a:r>
              <a:rPr lang="fi-FI" altLang="sv-SE" sz="2000" dirty="0"/>
              <a:t>  </a:t>
            </a:r>
            <a:r>
              <a:rPr lang="fi-FI" altLang="sv-SE" sz="2400" dirty="0"/>
              <a:t>POLICY</a:t>
            </a:r>
            <a:r>
              <a:rPr lang="fi-FI" altLang="sv-SE" sz="1400" dirty="0"/>
              <a:t>- tasolla uudet strategiat, ohjaus-dokumentit </a:t>
            </a:r>
            <a:endParaRPr lang="fi-FI" altLang="sv-SE" sz="2000" dirty="0"/>
          </a:p>
          <a:p>
            <a:pPr marL="609600" indent="-609600" eaLnBrk="1" hangingPunct="1">
              <a:buFontTx/>
              <a:buNone/>
            </a:pPr>
            <a:endParaRPr lang="fi-FI" altLang="sv-SE" sz="1400" dirty="0"/>
          </a:p>
          <a:p>
            <a:pPr marL="609600" indent="-609600" eaLnBrk="1" hangingPunct="1">
              <a:buFontTx/>
              <a:buNone/>
            </a:pPr>
            <a:endParaRPr lang="fi-FI" altLang="sv-SE" sz="1400" dirty="0"/>
          </a:p>
        </p:txBody>
      </p:sp>
      <p:pic>
        <p:nvPicPr>
          <p:cNvPr id="3" name="Kuva 2" descr="Kuvassa on kolmio, jonka ylimpänä kärkenä ovat tiedot ja alakärkinä arvot ja dilemmat sekä taidot. Keskellä näitä tapahtuu deliberaatio, joka vaikuttaa kolmion ulkopuolella oleviin asioihin, kuten käytännön tasolla arjessa ja policy-tasolla, kuten strategioissa.">
            <a:extLst>
              <a:ext uri="{FF2B5EF4-FFF2-40B4-BE49-F238E27FC236}">
                <a16:creationId xmlns:a16="http://schemas.microsoft.com/office/drawing/2014/main" id="{0ED38397-DD11-45C9-AD74-A94FF34755B1}"/>
              </a:ext>
            </a:extLst>
          </p:cNvPr>
          <p:cNvPicPr>
            <a:picLocks noChangeAspect="1"/>
          </p:cNvPicPr>
          <p:nvPr/>
        </p:nvPicPr>
        <p:blipFill>
          <a:blip r:embed="rId3"/>
          <a:stretch>
            <a:fillRect/>
          </a:stretch>
        </p:blipFill>
        <p:spPr>
          <a:xfrm>
            <a:off x="4788024" y="1407279"/>
            <a:ext cx="4056288" cy="4525963"/>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ubrik 1">
            <a:extLst>
              <a:ext uri="{FF2B5EF4-FFF2-40B4-BE49-F238E27FC236}">
                <a16:creationId xmlns:a16="http://schemas.microsoft.com/office/drawing/2014/main" id="{86BD61EC-4A4B-4B4E-8932-104AFE141638}"/>
              </a:ext>
            </a:extLst>
          </p:cNvPr>
          <p:cNvSpPr>
            <a:spLocks noGrp="1" noChangeArrowheads="1"/>
          </p:cNvSpPr>
          <p:nvPr>
            <p:ph type="title"/>
          </p:nvPr>
        </p:nvSpPr>
        <p:spPr>
          <a:xfrm>
            <a:off x="457200" y="415205"/>
            <a:ext cx="8229600" cy="1143000"/>
          </a:xfrm>
        </p:spPr>
        <p:txBody>
          <a:bodyPr/>
          <a:lstStyle/>
          <a:p>
            <a:r>
              <a:rPr lang="sv-SE" altLang="sv-SE" dirty="0"/>
              <a:t>Didaktisen mallin toteutuksesta - esimerkkikysymykset</a:t>
            </a:r>
          </a:p>
        </p:txBody>
      </p:sp>
      <p:sp>
        <p:nvSpPr>
          <p:cNvPr id="9219" name="Platshållare för innehåll 2">
            <a:extLst>
              <a:ext uri="{FF2B5EF4-FFF2-40B4-BE49-F238E27FC236}">
                <a16:creationId xmlns:a16="http://schemas.microsoft.com/office/drawing/2014/main" id="{CC68366A-0574-40F0-8E9A-29B8F2116DA2}"/>
              </a:ext>
            </a:extLst>
          </p:cNvPr>
          <p:cNvSpPr>
            <a:spLocks noGrp="1" noChangeArrowheads="1"/>
          </p:cNvSpPr>
          <p:nvPr>
            <p:ph idx="1"/>
          </p:nvPr>
        </p:nvSpPr>
        <p:spPr>
          <a:xfrm>
            <a:off x="457200" y="1916832"/>
            <a:ext cx="8229600" cy="4525963"/>
          </a:xfrm>
        </p:spPr>
        <p:txBody>
          <a:bodyPr/>
          <a:lstStyle/>
          <a:p>
            <a:r>
              <a:rPr lang="sv-SE" altLang="sv-SE" dirty="0"/>
              <a:t>TIEDOT: Kuinka tehdään kansalaisaloite Suomessa, ja miten sitä käsitellään eduskunnassa?</a:t>
            </a:r>
          </a:p>
          <a:p>
            <a:r>
              <a:rPr lang="sv-SE" altLang="sv-SE" dirty="0"/>
              <a:t>ARVOT &amp; DILEMMAT: Onko oikein, että muslimitytöt käyttävät huntua/niqabia suomalaisissa kouluissa?</a:t>
            </a:r>
          </a:p>
          <a:p>
            <a:r>
              <a:rPr lang="sv-SE" altLang="sv-SE" dirty="0"/>
              <a:t>TAIDOT &amp; TEOT: Fridays for Future - ilmastokampanja; lähdetäänkö mukaan?</a:t>
            </a:r>
          </a:p>
          <a:p>
            <a:endParaRPr lang="sv-SE" altLang="sv-SE" dirty="0"/>
          </a:p>
          <a:p>
            <a:endParaRPr lang="sv-SE" altLang="sv-SE"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FEFC3EDB-B139-46F8-BD8C-4016303B430D}"/>
              </a:ext>
            </a:extLst>
          </p:cNvPr>
          <p:cNvSpPr>
            <a:spLocks noGrp="1" noChangeArrowheads="1"/>
          </p:cNvSpPr>
          <p:nvPr>
            <p:ph type="title"/>
          </p:nvPr>
        </p:nvSpPr>
        <p:spPr/>
        <p:txBody>
          <a:bodyPr/>
          <a:lstStyle/>
          <a:p>
            <a:pPr eaLnBrk="1" hangingPunct="1"/>
            <a:r>
              <a:rPr lang="fi-FI" altLang="sv-SE"/>
              <a:t>Mahdolliset menetelmät </a:t>
            </a:r>
            <a:endParaRPr lang="en-US" altLang="sv-SE"/>
          </a:p>
        </p:txBody>
      </p:sp>
      <p:sp>
        <p:nvSpPr>
          <p:cNvPr id="10243" name="Rectangle 3">
            <a:extLst>
              <a:ext uri="{FF2B5EF4-FFF2-40B4-BE49-F238E27FC236}">
                <a16:creationId xmlns:a16="http://schemas.microsoft.com/office/drawing/2014/main" id="{286CADF3-08C0-4DB3-B73D-99DBDEDA7F1E}"/>
              </a:ext>
            </a:extLst>
          </p:cNvPr>
          <p:cNvSpPr>
            <a:spLocks noGrp="1" noChangeArrowheads="1"/>
          </p:cNvSpPr>
          <p:nvPr>
            <p:ph type="body" idx="1"/>
          </p:nvPr>
        </p:nvSpPr>
        <p:spPr/>
        <p:txBody>
          <a:bodyPr/>
          <a:lstStyle/>
          <a:p>
            <a:pPr eaLnBrk="1" hangingPunct="1">
              <a:buFontTx/>
              <a:buChar char="-"/>
            </a:pPr>
            <a:r>
              <a:rPr lang="fi-FI" altLang="sv-SE" dirty="0"/>
              <a:t>Kansalaisraadit</a:t>
            </a:r>
          </a:p>
          <a:p>
            <a:pPr eaLnBrk="1" hangingPunct="1">
              <a:buFontTx/>
              <a:buChar char="-"/>
            </a:pPr>
            <a:r>
              <a:rPr lang="fi-FI" altLang="sv-SE" dirty="0" err="1"/>
              <a:t>Round</a:t>
            </a:r>
            <a:r>
              <a:rPr lang="fi-FI" altLang="sv-SE" dirty="0"/>
              <a:t> </a:t>
            </a:r>
            <a:r>
              <a:rPr lang="fi-FI" altLang="sv-SE" dirty="0" err="1"/>
              <a:t>table</a:t>
            </a:r>
            <a:r>
              <a:rPr lang="fi-FI" altLang="sv-SE" dirty="0"/>
              <a:t> -keskustelut</a:t>
            </a:r>
          </a:p>
          <a:p>
            <a:pPr eaLnBrk="1" hangingPunct="1">
              <a:buFontTx/>
              <a:buChar char="-"/>
            </a:pPr>
            <a:r>
              <a:rPr lang="fi-FI" altLang="sv-SE" dirty="0"/>
              <a:t>Opintopiirit &amp; seminaarit</a:t>
            </a:r>
          </a:p>
          <a:p>
            <a:pPr eaLnBrk="1" hangingPunct="1">
              <a:buFontTx/>
              <a:buChar char="-"/>
            </a:pPr>
            <a:r>
              <a:rPr lang="fi-FI" altLang="sv-SE" dirty="0"/>
              <a:t>Mielipidekyselyt</a:t>
            </a:r>
          </a:p>
          <a:p>
            <a:pPr eaLnBrk="1" hangingPunct="1">
              <a:buFontTx/>
              <a:buChar char="-"/>
            </a:pPr>
            <a:r>
              <a:rPr lang="fi-FI" altLang="sv-SE" dirty="0"/>
              <a:t>Julkiset foorumit esim. kirjastoissa</a:t>
            </a:r>
          </a:p>
          <a:p>
            <a:pPr eaLnBrk="1" hangingPunct="1">
              <a:buFontTx/>
              <a:buChar char="-"/>
            </a:pPr>
            <a:r>
              <a:rPr lang="fi-FI" altLang="sv-SE" dirty="0"/>
              <a:t>Mielenosoitukset</a:t>
            </a:r>
          </a:p>
          <a:p>
            <a:pPr eaLnBrk="1" hangingPunct="1">
              <a:buFontTx/>
              <a:buChar char="-"/>
            </a:pPr>
            <a:r>
              <a:rPr lang="fi-FI" altLang="sv-SE" dirty="0"/>
              <a:t>Digitaaliset alustat</a:t>
            </a:r>
            <a:endParaRPr lang="en-US" altLang="sv-SE" dirty="0"/>
          </a:p>
        </p:txBody>
      </p:sp>
    </p:spTree>
  </p:cSld>
  <p:clrMapOvr>
    <a:masterClrMapping/>
  </p:clrMapOvr>
</p:sld>
</file>

<file path=ppt/theme/theme1.xml><?xml version="1.0" encoding="utf-8"?>
<a:theme xmlns:a="http://schemas.openxmlformats.org/drawingml/2006/main" name="Standardformgivning">
  <a:themeElements>
    <a:clrScheme name="Standardformgivning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fontScheme name="Standardformgivnin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formgivnin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formgivning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formgivning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formgivning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formgivning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formgivning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formgivning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formgivning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formgivning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formgivning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formgivning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formgivning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Asiakirja" ma:contentTypeID="0x0101004A001D45EA700F4FBEE16459ECBA5AC9" ma:contentTypeVersion="8" ma:contentTypeDescription="Luo uusi asiakirja." ma:contentTypeScope="" ma:versionID="c245fef2fd8824686f0795642655daf1">
  <xsd:schema xmlns:xsd="http://www.w3.org/2001/XMLSchema" xmlns:xs="http://www.w3.org/2001/XMLSchema" xmlns:p="http://schemas.microsoft.com/office/2006/metadata/properties" xmlns:ns2="398fa3cf-2ed6-47ce-b673-12c517e68190" targetNamespace="http://schemas.microsoft.com/office/2006/metadata/properties" ma:root="true" ma:fieldsID="a25d29e520b5ebf896993774ad53eaec" ns2:_="">
    <xsd:import namespace="398fa3cf-2ed6-47ce-b673-12c517e6819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98fa3cf-2ed6-47ce-b673-12c517e6819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7432AC3-29CB-4E27-9C40-6F874097E90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98fa3cf-2ed6-47ce-b673-12c517e6819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8737272-DFE5-4DA3-9FCD-1356EE48E0EC}">
  <ds:schemaRefs>
    <ds:schemaRef ds:uri="http://www.w3.org/XML/1998/namespace"/>
    <ds:schemaRef ds:uri="http://schemas.microsoft.com/office/2006/documentManagement/types"/>
    <ds:schemaRef ds:uri="http://schemas.microsoft.com/office/infopath/2007/PartnerControls"/>
    <ds:schemaRef ds:uri="http://purl.org/dc/terms/"/>
    <ds:schemaRef ds:uri="398fa3cf-2ed6-47ce-b673-12c517e68190"/>
    <ds:schemaRef ds:uri="http://schemas.openxmlformats.org/package/2006/metadata/core-properties"/>
    <ds:schemaRef ds:uri="http://schemas.microsoft.com/office/2006/metadata/properties"/>
    <ds:schemaRef ds:uri="http://purl.org/dc/dcmitype/"/>
    <ds:schemaRef ds:uri="http://purl.org/dc/elements/1.1/"/>
  </ds:schemaRefs>
</ds:datastoreItem>
</file>

<file path=customXml/itemProps3.xml><?xml version="1.0" encoding="utf-8"?>
<ds:datastoreItem xmlns:ds="http://schemas.openxmlformats.org/officeDocument/2006/customXml" ds:itemID="{33154F5D-3CF7-4735-957E-367D3999574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6846</TotalTime>
  <Words>623</Words>
  <Application>Microsoft Office PowerPoint</Application>
  <PresentationFormat>Näytössä katseltava diaesitys (4:3)</PresentationFormat>
  <Paragraphs>64</Paragraphs>
  <Slides>7</Slides>
  <Notes>7</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7</vt:i4>
      </vt:variant>
    </vt:vector>
  </HeadingPairs>
  <TitlesOfParts>
    <vt:vector size="10" baseType="lpstr">
      <vt:lpstr>Arial</vt:lpstr>
      <vt:lpstr>Wingdings</vt:lpstr>
      <vt:lpstr>Standardformgivning</vt:lpstr>
      <vt:lpstr>Deliberatiivisen demokratian oppimisen didaktinen malli  </vt:lpstr>
      <vt:lpstr>Deliberatiivinen demokratia 1/2</vt:lpstr>
      <vt:lpstr>Deliberatiivinen demokratia 2/2</vt:lpstr>
      <vt:lpstr>Miten deliberaatio tapahtuu?</vt:lpstr>
      <vt:lpstr>Didaktinen malli  (Wallén 2005/2019)</vt:lpstr>
      <vt:lpstr>Didaktisen mallin toteutuksesta - esimerkkikysymykset</vt:lpstr>
      <vt:lpstr>Mahdolliset menetelmät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Deliberatiivisen demokratian oppimisen didaktinen malli</dc:title>
  <dc:creator>Peter</dc:creator>
  <cp:lastModifiedBy>Mari Tapio</cp:lastModifiedBy>
  <cp:revision>38</cp:revision>
  <dcterms:created xsi:type="dcterms:W3CDTF">2007-01-30T09:23:08Z</dcterms:created>
  <dcterms:modified xsi:type="dcterms:W3CDTF">2020-02-20T14:06:29Z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0x0101004A001D45EA700F4FBEE16459ECBA5AC9</vt:lpwstr>
  </property>
</Properties>
</file>