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7" r:id="rId2"/>
    <p:sldId id="258" r:id="rId3"/>
    <p:sldId id="272" r:id="rId4"/>
    <p:sldId id="267" r:id="rId5"/>
    <p:sldId id="268" r:id="rId6"/>
    <p:sldId id="269" r:id="rId7"/>
    <p:sldId id="270" r:id="rId8"/>
    <p:sldId id="271" r:id="rId9"/>
    <p:sldId id="27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613"/>
    <a:srgbClr val="0B8E36"/>
    <a:srgbClr val="92D050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3" y="1143293"/>
            <a:ext cx="703436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4" y="5537925"/>
            <a:ext cx="703436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913" y="6314440"/>
            <a:ext cx="1596622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F67AC97-607C-47A0-B275-62B5B1B0A9E9}" type="datetimeFigureOut">
              <a:rPr lang="pl-PL" smtClean="0"/>
              <a:t>19.08.2018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0591" y="6314440"/>
            <a:ext cx="5122683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416216"/>
            <a:ext cx="407988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5088953A-C072-49BA-B8C2-C6EE29306C5D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 title="Verticle Rule Line"/>
          <p:cNvCxnSpPr/>
          <p:nvPr/>
        </p:nvCxnSpPr>
        <p:spPr>
          <a:xfrm>
            <a:off x="773855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27167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600" y="640080"/>
            <a:ext cx="6248398" cy="558414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AC97-607C-47A0-B275-62B5B1B0A9E9}" type="datetimeFigureOut">
              <a:rPr lang="pl-PL" smtClean="0"/>
              <a:t>19.08.2018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8953A-C072-49BA-B8C2-C6EE29306C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606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0765" y="642931"/>
            <a:ext cx="2446670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42932"/>
            <a:ext cx="7070678" cy="46781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36187" y="5927131"/>
            <a:ext cx="3814856" cy="365125"/>
          </a:xfrm>
        </p:spPr>
        <p:txBody>
          <a:bodyPr/>
          <a:lstStyle/>
          <a:p>
            <a:fld id="{7F67AC97-607C-47A0-B275-62B5B1B0A9E9}" type="datetimeFigureOut">
              <a:rPr lang="pl-PL" smtClean="0"/>
              <a:t>19.08.2018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6187" y="6315949"/>
            <a:ext cx="3814856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/>
          <a:lstStyle/>
          <a:p>
            <a:fld id="{5088953A-C072-49BA-B8C2-C6EE29306C5D}" type="slidenum">
              <a:rPr lang="pl-PL" smtClean="0"/>
              <a:t>‹#›</a:t>
            </a:fld>
            <a:endParaRPr lang="pl-PL"/>
          </a:p>
        </p:txBody>
      </p:sp>
      <p:cxnSp>
        <p:nvCxnSpPr>
          <p:cNvPr id="13" name="Straight Connector 12" title="Horizontal Rule Line"/>
          <p:cNvCxnSpPr/>
          <p:nvPr/>
        </p:nvCxnSpPr>
        <p:spPr>
          <a:xfrm>
            <a:off x="0" y="6199730"/>
            <a:ext cx="10260011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07405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AC97-607C-47A0-B275-62B5B1B0A9E9}" type="datetimeFigureOut">
              <a:rPr lang="pl-PL" smtClean="0"/>
              <a:t>19.08.2018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8953A-C072-49BA-B8C2-C6EE29306C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1114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 title="Page Number Shape"/>
          <p:cNvSpPr/>
          <p:nvPr/>
        </p:nvSpPr>
        <p:spPr bwMode="auto">
          <a:xfrm>
            <a:off x="11784011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673" y="2571722"/>
            <a:ext cx="8296654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7673" y="1393748"/>
            <a:ext cx="8401429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42955" y="6314439"/>
            <a:ext cx="1596622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F67AC97-607C-47A0-B275-62B5B1B0A9E9}" type="datetimeFigureOut">
              <a:rPr lang="pl-PL" smtClean="0"/>
              <a:t>19.08.2018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7673" y="6314440"/>
            <a:ext cx="6480226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620760"/>
            <a:ext cx="407988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088953A-C072-49BA-B8C2-C6EE29306C5D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 flipH="1">
            <a:off x="1" y="6178167"/>
            <a:ext cx="10244326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01698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540628"/>
            <a:ext cx="6248400" cy="24889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3712467"/>
            <a:ext cx="6248400" cy="24822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AC97-607C-47A0-B275-62B5B1B0A9E9}" type="datetimeFigureOut">
              <a:rPr lang="pl-PL" smtClean="0"/>
              <a:t>19.08.2018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8953A-C072-49BA-B8C2-C6EE29306C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1305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7784"/>
            <a:ext cx="3831336" cy="49560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58065"/>
            <a:ext cx="6245352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526671"/>
            <a:ext cx="6245352" cy="17556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1600" y="3700826"/>
            <a:ext cx="62484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4669432"/>
            <a:ext cx="6245352" cy="17556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AC97-607C-47A0-B275-62B5B1B0A9E9}" type="datetimeFigureOut">
              <a:rPr lang="pl-PL" smtClean="0"/>
              <a:t>19.08.2018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8953A-C072-49BA-B8C2-C6EE29306C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9075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AC97-607C-47A0-B275-62B5B1B0A9E9}" type="datetimeFigureOut">
              <a:rPr lang="pl-PL" smtClean="0"/>
              <a:t>19.08.2018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8953A-C072-49BA-B8C2-C6EE29306C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0154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AC97-607C-47A0-B275-62B5B1B0A9E9}" type="datetimeFigureOut">
              <a:rPr lang="pl-PL" smtClean="0"/>
              <a:t>19.08.2018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8953A-C072-49BA-B8C2-C6EE29306C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6618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9"/>
            <a:ext cx="3838776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4147"/>
            <a:ext cx="62484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2621512"/>
            <a:ext cx="3838776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AC97-607C-47A0-B275-62B5B1B0A9E9}" type="datetimeFigureOut">
              <a:rPr lang="pl-PL" smtClean="0"/>
              <a:t>19.08.2018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8953A-C072-49BA-B8C2-C6EE29306C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6433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57261"/>
            <a:ext cx="384048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57800" y="0"/>
            <a:ext cx="617220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952" y="2621512"/>
            <a:ext cx="384048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AC97-607C-47A0-B275-62B5B1B0A9E9}" type="datetimeFigureOut">
              <a:rPr lang="pl-PL" smtClean="0"/>
              <a:t>19.08.2018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8953A-C072-49BA-B8C2-C6EE29306C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5625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69066"/>
            <a:ext cx="6248398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1" y="593006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7F67AC97-607C-47A0-B275-62B5B1B0A9E9}" type="datetimeFigureOut">
              <a:rPr lang="pl-PL" smtClean="0"/>
              <a:t>19.08.2018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1" y="631444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4011" y="5607592"/>
            <a:ext cx="407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5088953A-C072-49BA-B8C2-C6EE29306C5D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092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orient="horz" pos="432">
          <p15:clr>
            <a:srgbClr val="F26B43"/>
          </p15:clr>
        </p15:guide>
        <p15:guide id="4" pos="7200">
          <p15:clr>
            <a:srgbClr val="F26B43"/>
          </p15:clr>
        </p15:guide>
        <p15:guide id="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odobny obra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4285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007" y="644310"/>
            <a:ext cx="10515600" cy="1325563"/>
          </a:xfrm>
        </p:spPr>
        <p:txBody>
          <a:bodyPr/>
          <a:lstStyle/>
          <a:p>
            <a:pPr algn="ctr"/>
            <a:r>
              <a:rPr lang="pl-PL" dirty="0"/>
              <a:t>What is Halal?</a:t>
            </a:r>
          </a:p>
        </p:txBody>
      </p:sp>
      <p:sp>
        <p:nvSpPr>
          <p:cNvPr id="6" name="AutoShape 2" descr="Znalezione obrazy dla zapytania saudi arab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8" name="TextBox 7"/>
          <p:cNvSpPr txBox="1"/>
          <p:nvPr/>
        </p:nvSpPr>
        <p:spPr>
          <a:xfrm>
            <a:off x="2202378" y="2924620"/>
            <a:ext cx="40645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/>
              <a:t>ḥalāl</a:t>
            </a:r>
          </a:p>
        </p:txBody>
      </p:sp>
      <p:sp>
        <p:nvSpPr>
          <p:cNvPr id="9" name="Right Arrow 8"/>
          <p:cNvSpPr/>
          <p:nvPr/>
        </p:nvSpPr>
        <p:spPr>
          <a:xfrm>
            <a:off x="4351166" y="3037347"/>
            <a:ext cx="2990335" cy="707886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0" name="TextBox 9"/>
          <p:cNvSpPr txBox="1"/>
          <p:nvPr/>
        </p:nvSpPr>
        <p:spPr>
          <a:xfrm>
            <a:off x="7503727" y="2933045"/>
            <a:ext cx="3521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/>
              <a:t>permissable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4653" y="5520593"/>
            <a:ext cx="30983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/>
              <a:t>1/7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156516" y="5808349"/>
            <a:ext cx="4137926" cy="8402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Oval 14"/>
          <p:cNvSpPr/>
          <p:nvPr/>
        </p:nvSpPr>
        <p:spPr>
          <a:xfrm>
            <a:off x="11765692" y="5362832"/>
            <a:ext cx="852616" cy="86564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026" name="Picture 2" descr="Znalezione obrazy dla zapytania u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3727" y="3632506"/>
            <a:ext cx="2724369" cy="1845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Znalezione obrazy dla zapytania arabia saudyjska jÄzy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572" y="3632506"/>
            <a:ext cx="2724369" cy="1807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56516" y="1821743"/>
            <a:ext cx="1015309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/>
              <a:t>Halal</a:t>
            </a:r>
            <a:r>
              <a:rPr lang="pl-PL" sz="2800" dirty="0"/>
              <a:t> is designation of everything what is </a:t>
            </a:r>
            <a:r>
              <a:rPr lang="pl-PL" sz="2800" u="sng" dirty="0">
                <a:solidFill>
                  <a:srgbClr val="00B050"/>
                </a:solidFill>
              </a:rPr>
              <a:t>permissable</a:t>
            </a:r>
            <a:r>
              <a:rPr lang="pl-PL" sz="2800" dirty="0"/>
              <a:t> in the light of Sharia.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0924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007" y="644310"/>
            <a:ext cx="10515600" cy="1325563"/>
          </a:xfrm>
        </p:spPr>
        <p:txBody>
          <a:bodyPr/>
          <a:lstStyle/>
          <a:p>
            <a:pPr algn="ctr"/>
            <a:r>
              <a:rPr lang="pl-PL" dirty="0"/>
              <a:t>What is Haram?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04773" y="2699166"/>
            <a:ext cx="728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 </a:t>
            </a:r>
          </a:p>
        </p:txBody>
      </p:sp>
      <p:sp>
        <p:nvSpPr>
          <p:cNvPr id="6" name="AutoShape 2" descr="Znalezione obrazy dla zapytania saudi arab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8" name="TextBox 7"/>
          <p:cNvSpPr txBox="1"/>
          <p:nvPr/>
        </p:nvSpPr>
        <p:spPr>
          <a:xfrm>
            <a:off x="2152801" y="2924620"/>
            <a:ext cx="40645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/>
              <a:t>haram</a:t>
            </a:r>
          </a:p>
        </p:txBody>
      </p:sp>
      <p:sp>
        <p:nvSpPr>
          <p:cNvPr id="9" name="Right Arrow 8"/>
          <p:cNvSpPr/>
          <p:nvPr/>
        </p:nvSpPr>
        <p:spPr>
          <a:xfrm>
            <a:off x="4428397" y="3039853"/>
            <a:ext cx="2990335" cy="707886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0" name="TextBox 9"/>
          <p:cNvSpPr txBox="1"/>
          <p:nvPr/>
        </p:nvSpPr>
        <p:spPr>
          <a:xfrm>
            <a:off x="7673717" y="2924620"/>
            <a:ext cx="3521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/>
              <a:t> forbidden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4653" y="5520593"/>
            <a:ext cx="30983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/>
              <a:t>2/7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156516" y="5808349"/>
            <a:ext cx="4137926" cy="8402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Oval 14"/>
          <p:cNvSpPr/>
          <p:nvPr/>
        </p:nvSpPr>
        <p:spPr>
          <a:xfrm>
            <a:off x="11765692" y="5362832"/>
            <a:ext cx="852616" cy="86564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026" name="Picture 2" descr="Znalezione obrazy dla zapytania u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3727" y="3632505"/>
            <a:ext cx="2724369" cy="1888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Znalezione obrazy dla zapytania arabia saudyjska jÄzy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572" y="3632506"/>
            <a:ext cx="2724369" cy="1807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45348" y="1826635"/>
            <a:ext cx="101642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/>
              <a:t>Haram</a:t>
            </a:r>
            <a:r>
              <a:rPr lang="pl-PL" sz="2800" dirty="0"/>
              <a:t> in turn,  is designation of everything what is </a:t>
            </a:r>
            <a:r>
              <a:rPr lang="pl-PL" sz="2800" u="sng" dirty="0">
                <a:solidFill>
                  <a:srgbClr val="C00000"/>
                </a:solidFill>
              </a:rPr>
              <a:t>forbidden</a:t>
            </a:r>
            <a:r>
              <a:rPr lang="pl-PL" sz="2800" dirty="0"/>
              <a:t> in the light of Sharia.</a:t>
            </a:r>
          </a:p>
        </p:txBody>
      </p:sp>
    </p:spTree>
    <p:extLst>
      <p:ext uri="{BB962C8B-B14F-4D97-AF65-F5344CB8AC3E}">
        <p14:creationId xmlns:p14="http://schemas.microsoft.com/office/powerpoint/2010/main" val="1569240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007" y="644310"/>
            <a:ext cx="10515600" cy="1325563"/>
          </a:xfrm>
        </p:spPr>
        <p:txBody>
          <a:bodyPr/>
          <a:lstStyle/>
          <a:p>
            <a:pPr algn="ctr"/>
            <a:r>
              <a:rPr lang="pl-PL" dirty="0"/>
              <a:t>Halal as a diet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73071" y="2771371"/>
            <a:ext cx="728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/>
              <a:t>Prohibited food according to halal</a:t>
            </a:r>
          </a:p>
        </p:txBody>
      </p:sp>
      <p:sp>
        <p:nvSpPr>
          <p:cNvPr id="6" name="AutoShape 2" descr="Znalezione obrazy dla zapytania saudi arab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224653" y="5520593"/>
            <a:ext cx="30983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/>
              <a:t>3/7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156516" y="5808349"/>
            <a:ext cx="4137926" cy="8402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Oval 14"/>
          <p:cNvSpPr/>
          <p:nvPr/>
        </p:nvSpPr>
        <p:spPr>
          <a:xfrm>
            <a:off x="11765692" y="5362832"/>
            <a:ext cx="852616" cy="86564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TextBox 2"/>
          <p:cNvSpPr txBox="1"/>
          <p:nvPr/>
        </p:nvSpPr>
        <p:spPr>
          <a:xfrm>
            <a:off x="540266" y="2001290"/>
            <a:ext cx="10322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/>
              <a:t>Halal is also a diet . It applies mainly to meat.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09568" y="3711308"/>
            <a:ext cx="706806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3600" dirty="0">
                <a:solidFill>
                  <a:srgbClr val="FF0000"/>
                </a:solidFill>
              </a:rPr>
              <a:t>Pork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3600" dirty="0">
                <a:solidFill>
                  <a:srgbClr val="FF0000"/>
                </a:solidFill>
              </a:rPr>
              <a:t>Intoxicants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3600" dirty="0">
                <a:solidFill>
                  <a:srgbClr val="FF0000"/>
                </a:solidFill>
              </a:rPr>
              <a:t>Blood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3600" dirty="0">
                <a:solidFill>
                  <a:srgbClr val="FF0000"/>
                </a:solidFill>
              </a:rPr>
              <a:t>Animals other than pork, </a:t>
            </a:r>
            <a:r>
              <a:rPr lang="pl-PL" sz="3600" u="sng" dirty="0">
                <a:solidFill>
                  <a:srgbClr val="FF0000"/>
                </a:solidFill>
              </a:rPr>
              <a:t>dedicated to other than God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72574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007" y="644310"/>
            <a:ext cx="10515600" cy="1325563"/>
          </a:xfrm>
        </p:spPr>
        <p:txBody>
          <a:bodyPr/>
          <a:lstStyle/>
          <a:p>
            <a:pPr algn="ctr"/>
            <a:r>
              <a:rPr lang="pl-PL" dirty="0"/>
              <a:t>Method of slaughter</a:t>
            </a:r>
          </a:p>
        </p:txBody>
      </p:sp>
      <p:sp>
        <p:nvSpPr>
          <p:cNvPr id="6" name="AutoShape 2" descr="Znalezione obrazy dla zapytania saudi arab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224653" y="5520593"/>
            <a:ext cx="30983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/>
              <a:t>4/7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156516" y="5808349"/>
            <a:ext cx="4137926" cy="8402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,</a:t>
            </a:r>
          </a:p>
        </p:txBody>
      </p:sp>
      <p:sp>
        <p:nvSpPr>
          <p:cNvPr id="15" name="Oval 14"/>
          <p:cNvSpPr/>
          <p:nvPr/>
        </p:nvSpPr>
        <p:spPr>
          <a:xfrm>
            <a:off x="11765692" y="5362832"/>
            <a:ext cx="852616" cy="86564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TextBox 2"/>
          <p:cNvSpPr txBox="1"/>
          <p:nvPr/>
        </p:nvSpPr>
        <p:spPr>
          <a:xfrm>
            <a:off x="1773838" y="1881092"/>
            <a:ext cx="10310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/>
              <a:t>What does it mean that the animal is „dedicated to God”?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0375" y="2626413"/>
            <a:ext cx="106236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To be „halal”, the animal must be slaughtered ritually (</a:t>
            </a:r>
            <a:r>
              <a:rPr lang="pl-PL" i="1" dirty="0"/>
              <a:t>dhabīḥah)</a:t>
            </a:r>
            <a:r>
              <a:rPr lang="pl-PL" dirty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/>
              <a:t> T</a:t>
            </a:r>
            <a:r>
              <a:rPr lang="en-US" dirty="0"/>
              <a:t>he slaughter must be performed by a Muslim</a:t>
            </a:r>
            <a:r>
              <a:rPr lang="pl-PL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/>
              <a:t> Animal must be conscious durin the ritual.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/>
              <a:t> „In the name of God” (</a:t>
            </a:r>
            <a:r>
              <a:rPr lang="pl-PL" i="1" dirty="0"/>
              <a:t>bismillah) </a:t>
            </a:r>
            <a:r>
              <a:rPr lang="pl-PL" dirty="0"/>
              <a:t>sentence must be spoken by the butcher upon slaughter of each halal animal separately.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/>
              <a:t>Animal’s b</a:t>
            </a:r>
            <a:r>
              <a:rPr lang="en-US" dirty="0"/>
              <a:t>l</a:t>
            </a:r>
            <a:r>
              <a:rPr lang="pl-PL" dirty="0"/>
              <a:t>ood</a:t>
            </a:r>
            <a:r>
              <a:rPr lang="en-US" dirty="0"/>
              <a:t> must be</a:t>
            </a:r>
            <a:r>
              <a:rPr lang="pl-PL" dirty="0"/>
              <a:t> integrally</a:t>
            </a:r>
            <a:r>
              <a:rPr lang="en-US" dirty="0"/>
              <a:t> drained from the veins</a:t>
            </a:r>
            <a:r>
              <a:rPr lang="pl-PL" dirty="0"/>
              <a:t>.</a:t>
            </a:r>
          </a:p>
          <a:p>
            <a:endParaRPr lang="pl-PL" dirty="0"/>
          </a:p>
          <a:p>
            <a:pPr marL="342900" indent="-342900">
              <a:buFont typeface="+mj-lt"/>
              <a:buAutoNum type="arabicPeriod"/>
            </a:pPr>
            <a:endParaRPr lang="pl-PL" dirty="0"/>
          </a:p>
        </p:txBody>
      </p:sp>
      <p:sp>
        <p:nvSpPr>
          <p:cNvPr id="5" name="TextBox 4"/>
          <p:cNvSpPr txBox="1"/>
          <p:nvPr/>
        </p:nvSpPr>
        <p:spPr>
          <a:xfrm>
            <a:off x="571585" y="4435948"/>
            <a:ext cx="10960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  <a:p>
            <a:r>
              <a:rPr lang="pl-PL" dirty="0"/>
              <a:t>Carrion</a:t>
            </a:r>
            <a:r>
              <a:rPr lang="en-US" dirty="0"/>
              <a:t> (carcasses of dead animals, such as animals who died in the wild) cannot be eaten.</a:t>
            </a:r>
            <a:r>
              <a:rPr lang="pl-PL" baseline="30000" dirty="0"/>
              <a:t> </a:t>
            </a:r>
            <a:r>
              <a:rPr lang="en-US" dirty="0"/>
              <a:t>Additionally, an animal that has been strangled, beaten (to death), killed by a fall, gored (to death), savaged by a beast of prey (unless finished off by a human), or sacrificed on a stone altar cannot be eaten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9406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007" y="64431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Why do people do Halal? – Spiritual meaning</a:t>
            </a:r>
          </a:p>
        </p:txBody>
      </p:sp>
      <p:sp>
        <p:nvSpPr>
          <p:cNvPr id="6" name="AutoShape 2" descr="Znalezione obrazy dla zapytania saudi arab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224653" y="5520593"/>
            <a:ext cx="30983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/>
              <a:t>5/7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156516" y="5808349"/>
            <a:ext cx="4137926" cy="8402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Oval 14"/>
          <p:cNvSpPr/>
          <p:nvPr/>
        </p:nvSpPr>
        <p:spPr>
          <a:xfrm>
            <a:off x="11765692" y="5362832"/>
            <a:ext cx="852616" cy="86564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TextBox 2"/>
          <p:cNvSpPr txBox="1"/>
          <p:nvPr/>
        </p:nvSpPr>
        <p:spPr>
          <a:xfrm>
            <a:off x="460375" y="2388157"/>
            <a:ext cx="1140211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/>
              <a:t>To Muslims, halal meat is obligatory in their religion. But there are many people around the world doing halal, not being Muslims.</a:t>
            </a:r>
          </a:p>
          <a:p>
            <a:r>
              <a:rPr lang="pl-PL" sz="3200" dirty="0"/>
              <a:t>In contrast to other diets, halal is not only about taste or health. People doing halal believe that they’re </a:t>
            </a:r>
            <a:r>
              <a:rPr lang="pl-PL" sz="3200" u="sng" dirty="0"/>
              <a:t>spiritually</a:t>
            </a:r>
            <a:r>
              <a:rPr lang="pl-PL" sz="3200" dirty="0"/>
              <a:t> clean thank to abstinence and „holy”, blood free meat to eat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2565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007" y="644310"/>
            <a:ext cx="10515600" cy="1325563"/>
          </a:xfrm>
        </p:spPr>
        <p:txBody>
          <a:bodyPr/>
          <a:lstStyle/>
          <a:p>
            <a:pPr algn="ctr"/>
            <a:r>
              <a:rPr lang="pl-PL" dirty="0"/>
              <a:t>Halal in Poland</a:t>
            </a:r>
          </a:p>
        </p:txBody>
      </p:sp>
      <p:sp>
        <p:nvSpPr>
          <p:cNvPr id="6" name="AutoShape 2" descr="Znalezione obrazy dla zapytania saudi arab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224653" y="5520593"/>
            <a:ext cx="30983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/>
              <a:t>6/7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156516" y="5808349"/>
            <a:ext cx="4137926" cy="8402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Oval 14"/>
          <p:cNvSpPr/>
          <p:nvPr/>
        </p:nvSpPr>
        <p:spPr>
          <a:xfrm>
            <a:off x="11765692" y="5362832"/>
            <a:ext cx="852616" cy="86564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4104" name="Picture 8" descr="Podobny obr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241" y="2648326"/>
            <a:ext cx="3393132" cy="2714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Podobny obra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1231" y="1524657"/>
            <a:ext cx="4441151" cy="4441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0375" y="2621848"/>
            <a:ext cx="33217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Killing </a:t>
            </a:r>
            <a:r>
              <a:rPr lang="pl-PL" sz="2800" dirty="0"/>
              <a:t>an </a:t>
            </a:r>
            <a:r>
              <a:rPr lang="en-US" sz="2800" dirty="0"/>
              <a:t>animal without depriving it of consciousness is prohibited by law in Poland.</a:t>
            </a:r>
            <a:endParaRPr lang="pl-PL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8443956" y="2621848"/>
            <a:ext cx="33217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By that, I think it’s safe to conclude</a:t>
            </a:r>
            <a:r>
              <a:rPr lang="pl-PL" sz="2800" dirty="0"/>
              <a:t> </a:t>
            </a:r>
            <a:r>
              <a:rPr lang="en-US" sz="2800" dirty="0"/>
              <a:t>that halal is pa</a:t>
            </a:r>
            <a:r>
              <a:rPr lang="pl-PL" sz="2800" dirty="0"/>
              <a:t>r</a:t>
            </a:r>
            <a:r>
              <a:rPr lang="en-US" sz="2800" dirty="0"/>
              <a:t>tilly forbidden in our country.</a:t>
            </a:r>
          </a:p>
        </p:txBody>
      </p:sp>
    </p:spTree>
    <p:extLst>
      <p:ext uri="{BB962C8B-B14F-4D97-AF65-F5344CB8AC3E}">
        <p14:creationId xmlns:p14="http://schemas.microsoft.com/office/powerpoint/2010/main" val="3641372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007" y="644310"/>
            <a:ext cx="10515600" cy="1325563"/>
          </a:xfrm>
        </p:spPr>
        <p:txBody>
          <a:bodyPr/>
          <a:lstStyle/>
          <a:p>
            <a:pPr algn="ctr"/>
            <a:r>
              <a:rPr lang="pl-PL" dirty="0"/>
              <a:t>Summary</a:t>
            </a:r>
          </a:p>
        </p:txBody>
      </p:sp>
      <p:sp>
        <p:nvSpPr>
          <p:cNvPr id="6" name="AutoShape 2" descr="Znalezione obrazy dla zapytania saudi arab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224653" y="5520593"/>
            <a:ext cx="30983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/>
              <a:t>7/7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156516" y="5808349"/>
            <a:ext cx="4137926" cy="8402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Oval 14"/>
          <p:cNvSpPr/>
          <p:nvPr/>
        </p:nvSpPr>
        <p:spPr>
          <a:xfrm>
            <a:off x="11765692" y="5362832"/>
            <a:ext cx="852616" cy="86564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026" name="Picture 2" descr="Znalezione obrazy dla zapytania har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848" y="1171167"/>
            <a:ext cx="8535917" cy="3793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458995" y="4732638"/>
            <a:ext cx="4127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B8E36"/>
                </a:solidFill>
              </a:rPr>
              <a:t>Ritually prepared meat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B8E36"/>
                </a:solidFill>
              </a:rPr>
              <a:t>And everything what is not haram </a:t>
            </a:r>
            <a:r>
              <a:rPr lang="pl-PL" dirty="0">
                <a:solidFill>
                  <a:srgbClr val="0B8E36"/>
                </a:solidFill>
                <a:sym typeface="Wingdings" panose="05000000000000000000" pitchFamily="2" charset="2"/>
              </a:rPr>
              <a:t></a:t>
            </a:r>
            <a:r>
              <a:rPr lang="pl-PL" dirty="0">
                <a:solidFill>
                  <a:srgbClr val="0B8E36"/>
                </a:solidFill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45752" y="4732638"/>
            <a:ext cx="41271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E30613"/>
                </a:solidFill>
              </a:rPr>
              <a:t>Alcohol (intoxicants in general)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E30613"/>
                </a:solidFill>
              </a:rPr>
              <a:t>Pork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E30613"/>
                </a:solidFill>
              </a:rPr>
              <a:t>Blood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B8E3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646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TextBox 4"/>
          <p:cNvSpPr txBox="1"/>
          <p:nvPr/>
        </p:nvSpPr>
        <p:spPr>
          <a:xfrm>
            <a:off x="0" y="2659558"/>
            <a:ext cx="13493578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400" b="1" dirty="0">
                <a:latin typeface="Arial Rounded MT Bold" panose="020F0704030504030204" pitchFamily="34" charset="0"/>
              </a:rPr>
              <a:t>Thanks for watching!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864600" y="6457889"/>
            <a:ext cx="631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/>
              <a:t>Nico</a:t>
            </a:r>
            <a:r>
              <a:rPr lang="pl-PL" sz="2000" b="1" dirty="0"/>
              <a:t> </a:t>
            </a:r>
            <a:r>
              <a:rPr lang="pl-PL" sz="2000" dirty="0"/>
              <a:t>Kisiel</a:t>
            </a:r>
            <a:r>
              <a:rPr lang="pl-PL" sz="2000" b="1" dirty="0"/>
              <a:t> </a:t>
            </a:r>
            <a:r>
              <a:rPr lang="pl-PL" sz="2000" dirty="0"/>
              <a:t>&amp; Max Raczkowski</a:t>
            </a:r>
          </a:p>
        </p:txBody>
      </p:sp>
    </p:spTree>
    <p:extLst>
      <p:ext uri="{BB962C8B-B14F-4D97-AF65-F5344CB8AC3E}">
        <p14:creationId xmlns:p14="http://schemas.microsoft.com/office/powerpoint/2010/main" val="19630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 panose="020406040505050203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ECD25A4C-D97E-4C12-84B1-63580BFFAEE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TM10001103[[fn=Headlines]]</Template>
  <TotalTime>334</TotalTime>
  <Words>313</Words>
  <Application>Microsoft Office PowerPoint</Application>
  <PresentationFormat>Panoramiczny</PresentationFormat>
  <Paragraphs>47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Arial Rounded MT Bold</vt:lpstr>
      <vt:lpstr>Century Schoolbook</vt:lpstr>
      <vt:lpstr>Corbel</vt:lpstr>
      <vt:lpstr>Wingdings</vt:lpstr>
      <vt:lpstr>Headlines</vt:lpstr>
      <vt:lpstr>Prezentacja programu PowerPoint</vt:lpstr>
      <vt:lpstr>What is Halal?</vt:lpstr>
      <vt:lpstr>What is Haram?</vt:lpstr>
      <vt:lpstr>Halal as a diet</vt:lpstr>
      <vt:lpstr>Method of slaughter</vt:lpstr>
      <vt:lpstr>Why do people do Halal? – Spiritual meaning</vt:lpstr>
      <vt:lpstr>Halal in Poland</vt:lpstr>
      <vt:lpstr>Summary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Halal</dc:title>
  <dc:creator>Nicolas</dc:creator>
  <cp:keywords>powerpoint</cp:keywords>
  <cp:lastModifiedBy>katarzyna</cp:lastModifiedBy>
  <cp:revision>26</cp:revision>
  <dcterms:created xsi:type="dcterms:W3CDTF">2018-05-20T15:42:47Z</dcterms:created>
  <dcterms:modified xsi:type="dcterms:W3CDTF">2018-08-19T13:33:51Z</dcterms:modified>
</cp:coreProperties>
</file>