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08AD2-FF70-4A0A-94BB-A04E1F880951}" type="datetimeFigureOut">
              <a:rPr lang="fi-FI" smtClean="0"/>
              <a:t>18.4.2019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5ABC1-0DFC-44A6-9E53-D55E1EDF92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9085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08AD2-FF70-4A0A-94BB-A04E1F880951}" type="datetimeFigureOut">
              <a:rPr lang="fi-FI" smtClean="0"/>
              <a:t>18.4.2019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5ABC1-0DFC-44A6-9E53-D55E1EDF92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2972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08AD2-FF70-4A0A-94BB-A04E1F880951}" type="datetimeFigureOut">
              <a:rPr lang="fi-FI" smtClean="0"/>
              <a:t>18.4.2019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5ABC1-0DFC-44A6-9E53-D55E1EDF92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1443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08AD2-FF70-4A0A-94BB-A04E1F880951}" type="datetimeFigureOut">
              <a:rPr lang="fi-FI" smtClean="0"/>
              <a:t>18.4.2019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5ABC1-0DFC-44A6-9E53-D55E1EDF92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8659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08AD2-FF70-4A0A-94BB-A04E1F880951}" type="datetimeFigureOut">
              <a:rPr lang="fi-FI" smtClean="0"/>
              <a:t>18.4.2019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5ABC1-0DFC-44A6-9E53-D55E1EDF92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4846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08AD2-FF70-4A0A-94BB-A04E1F880951}" type="datetimeFigureOut">
              <a:rPr lang="fi-FI" smtClean="0"/>
              <a:t>18.4.2019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5ABC1-0DFC-44A6-9E53-D55E1EDF92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6443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08AD2-FF70-4A0A-94BB-A04E1F880951}" type="datetimeFigureOut">
              <a:rPr lang="fi-FI" smtClean="0"/>
              <a:t>18.4.2019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5ABC1-0DFC-44A6-9E53-D55E1EDF92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503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08AD2-FF70-4A0A-94BB-A04E1F880951}" type="datetimeFigureOut">
              <a:rPr lang="fi-FI" smtClean="0"/>
              <a:t>18.4.2019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5ABC1-0DFC-44A6-9E53-D55E1EDF92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2981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08AD2-FF70-4A0A-94BB-A04E1F880951}" type="datetimeFigureOut">
              <a:rPr lang="fi-FI" smtClean="0"/>
              <a:t>18.4.2019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5ABC1-0DFC-44A6-9E53-D55E1EDF92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0009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08AD2-FF70-4A0A-94BB-A04E1F880951}" type="datetimeFigureOut">
              <a:rPr lang="fi-FI" smtClean="0"/>
              <a:t>18.4.2019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5ABC1-0DFC-44A6-9E53-D55E1EDF92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8916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08AD2-FF70-4A0A-94BB-A04E1F880951}" type="datetimeFigureOut">
              <a:rPr lang="fi-FI" smtClean="0"/>
              <a:t>18.4.2019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5ABC1-0DFC-44A6-9E53-D55E1EDF92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2531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08AD2-FF70-4A0A-94BB-A04E1F880951}" type="datetimeFigureOut">
              <a:rPr lang="fi-FI" smtClean="0"/>
              <a:t>18.4.2019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5ABC1-0DFC-44A6-9E53-D55E1EDF92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0918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170573"/>
            <a:ext cx="10515600" cy="1035658"/>
          </a:xfrm>
        </p:spPr>
        <p:txBody>
          <a:bodyPr/>
          <a:lstStyle/>
          <a:p>
            <a:r>
              <a:rPr lang="fi-FI" b="1" dirty="0" smtClean="0"/>
              <a:t>3G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206231"/>
            <a:ext cx="10515600" cy="5408578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fi-FI" dirty="0" smtClean="0"/>
              <a:t>Sound – </a:t>
            </a:r>
            <a:r>
              <a:rPr lang="fi-FI" dirty="0" err="1" smtClean="0"/>
              <a:t>safe</a:t>
            </a:r>
            <a:r>
              <a:rPr lang="fi-FI" dirty="0" smtClean="0"/>
              <a:t> and sound = turvassa/turvallisesti/turvallinen</a:t>
            </a:r>
            <a:endParaRPr lang="fi-FI" dirty="0" smtClean="0"/>
          </a:p>
          <a:p>
            <a:pPr marL="514350" indent="-514350">
              <a:buAutoNum type="arabicPeriod"/>
            </a:pPr>
            <a:r>
              <a:rPr lang="fi-FI" dirty="0" err="1" smtClean="0"/>
              <a:t>Bustle</a:t>
            </a:r>
            <a:r>
              <a:rPr lang="fi-FI" dirty="0" smtClean="0"/>
              <a:t> – </a:t>
            </a:r>
            <a:r>
              <a:rPr lang="fi-FI" dirty="0" err="1" smtClean="0"/>
              <a:t>hustle</a:t>
            </a:r>
            <a:r>
              <a:rPr lang="fi-FI" dirty="0" smtClean="0"/>
              <a:t> and </a:t>
            </a:r>
            <a:r>
              <a:rPr lang="fi-FI" dirty="0" err="1" smtClean="0"/>
              <a:t>bustle</a:t>
            </a:r>
            <a:r>
              <a:rPr lang="fi-FI" dirty="0" smtClean="0"/>
              <a:t> = syke</a:t>
            </a:r>
            <a:endParaRPr lang="fi-FI" dirty="0" smtClean="0"/>
          </a:p>
          <a:p>
            <a:pPr marL="514350" indent="-514350">
              <a:buAutoNum type="arabicPeriod"/>
            </a:pPr>
            <a:r>
              <a:rPr lang="fi-FI" dirty="0" err="1" smtClean="0"/>
              <a:t>Error</a:t>
            </a:r>
            <a:r>
              <a:rPr lang="fi-FI" dirty="0" smtClean="0"/>
              <a:t> – trial and </a:t>
            </a:r>
            <a:r>
              <a:rPr lang="fi-FI" dirty="0" err="1" smtClean="0"/>
              <a:t>error</a:t>
            </a:r>
            <a:r>
              <a:rPr lang="fi-FI" dirty="0" smtClean="0"/>
              <a:t> = yritys ja erehdys</a:t>
            </a:r>
            <a:endParaRPr lang="fi-FI" dirty="0" smtClean="0"/>
          </a:p>
          <a:p>
            <a:pPr marL="514350" indent="-514350">
              <a:buAutoNum type="arabicPeriod"/>
            </a:pPr>
            <a:r>
              <a:rPr lang="fi-FI" dirty="0" err="1" smtClean="0"/>
              <a:t>Gloom</a:t>
            </a:r>
            <a:r>
              <a:rPr lang="fi-FI" dirty="0" smtClean="0"/>
              <a:t> – </a:t>
            </a:r>
            <a:r>
              <a:rPr lang="fi-FI" dirty="0" err="1" smtClean="0"/>
              <a:t>doom</a:t>
            </a:r>
            <a:r>
              <a:rPr lang="fi-FI" dirty="0" smtClean="0"/>
              <a:t> and </a:t>
            </a:r>
            <a:r>
              <a:rPr lang="fi-FI" dirty="0" err="1" smtClean="0"/>
              <a:t>gloom</a:t>
            </a:r>
            <a:r>
              <a:rPr lang="fi-FI" dirty="0" smtClean="0"/>
              <a:t> = synkkä/synkkyys</a:t>
            </a:r>
            <a:endParaRPr lang="fi-FI" dirty="0" smtClean="0"/>
          </a:p>
          <a:p>
            <a:pPr marL="514350" indent="-514350">
              <a:buAutoNum type="arabicPeriod"/>
            </a:pPr>
            <a:r>
              <a:rPr lang="fi-FI" dirty="0" err="1" smtClean="0"/>
              <a:t>Run</a:t>
            </a:r>
            <a:r>
              <a:rPr lang="fi-FI" dirty="0" smtClean="0"/>
              <a:t> – </a:t>
            </a:r>
            <a:r>
              <a:rPr lang="fi-FI" dirty="0" err="1" smtClean="0"/>
              <a:t>hit</a:t>
            </a:r>
            <a:r>
              <a:rPr lang="fi-FI" dirty="0" smtClean="0"/>
              <a:t> and </a:t>
            </a:r>
            <a:r>
              <a:rPr lang="fi-FI" dirty="0" err="1" smtClean="0"/>
              <a:t>run</a:t>
            </a:r>
            <a:r>
              <a:rPr lang="fi-FI" dirty="0" smtClean="0"/>
              <a:t> = </a:t>
            </a:r>
            <a:endParaRPr lang="fi-FI" dirty="0" smtClean="0"/>
          </a:p>
          <a:p>
            <a:pPr marL="514350" indent="-514350">
              <a:buAutoNum type="arabicPeriod"/>
            </a:pPr>
            <a:r>
              <a:rPr lang="fi-FI" dirty="0" smtClean="0"/>
              <a:t>Wide – </a:t>
            </a:r>
            <a:r>
              <a:rPr lang="fi-FI" dirty="0" err="1" smtClean="0"/>
              <a:t>far</a:t>
            </a:r>
            <a:r>
              <a:rPr lang="fi-FI" dirty="0" smtClean="0"/>
              <a:t> and </a:t>
            </a:r>
            <a:r>
              <a:rPr lang="fi-FI" dirty="0" err="1" smtClean="0"/>
              <a:t>wide</a:t>
            </a:r>
            <a:r>
              <a:rPr lang="fi-FI" dirty="0" smtClean="0"/>
              <a:t> = ristiin rastiin</a:t>
            </a:r>
            <a:endParaRPr lang="fi-FI" dirty="0" smtClean="0"/>
          </a:p>
          <a:p>
            <a:pPr marL="514350" indent="-514350">
              <a:buAutoNum type="arabicPeriod"/>
            </a:pPr>
            <a:r>
              <a:rPr lang="fi-FI" dirty="0" err="1" smtClean="0"/>
              <a:t>Tired</a:t>
            </a:r>
            <a:r>
              <a:rPr lang="fi-FI" dirty="0" smtClean="0"/>
              <a:t> – </a:t>
            </a:r>
            <a:r>
              <a:rPr lang="fi-FI" dirty="0" err="1" smtClean="0"/>
              <a:t>sick</a:t>
            </a:r>
            <a:r>
              <a:rPr lang="fi-FI" dirty="0" smtClean="0"/>
              <a:t> and </a:t>
            </a:r>
            <a:r>
              <a:rPr lang="fi-FI" dirty="0" err="1" smtClean="0"/>
              <a:t>tired</a:t>
            </a:r>
            <a:r>
              <a:rPr lang="fi-FI" dirty="0" smtClean="0"/>
              <a:t> = väsynyt</a:t>
            </a:r>
            <a:endParaRPr lang="fi-FI" dirty="0" smtClean="0"/>
          </a:p>
          <a:p>
            <a:pPr marL="514350" indent="-514350">
              <a:buAutoNum type="arabicPeriod"/>
            </a:pPr>
            <a:r>
              <a:rPr lang="fi-FI" dirty="0" err="1" smtClean="0"/>
              <a:t>Downs</a:t>
            </a:r>
            <a:r>
              <a:rPr lang="fi-FI" dirty="0" smtClean="0"/>
              <a:t> – </a:t>
            </a:r>
            <a:r>
              <a:rPr lang="fi-FI" dirty="0" err="1" smtClean="0"/>
              <a:t>ups</a:t>
            </a:r>
            <a:r>
              <a:rPr lang="fi-FI" dirty="0" smtClean="0"/>
              <a:t> and </a:t>
            </a:r>
            <a:r>
              <a:rPr lang="fi-FI" dirty="0" err="1" smtClean="0"/>
              <a:t>downs</a:t>
            </a:r>
            <a:r>
              <a:rPr lang="fi-FI" dirty="0" smtClean="0"/>
              <a:t> = </a:t>
            </a:r>
            <a:r>
              <a:rPr lang="fi-FI" dirty="0" err="1" smtClean="0"/>
              <a:t>myötä-</a:t>
            </a:r>
            <a:r>
              <a:rPr lang="fi-FI" dirty="0" smtClean="0"/>
              <a:t> ja vastamäki</a:t>
            </a:r>
            <a:endParaRPr lang="fi-FI" dirty="0" smtClean="0"/>
          </a:p>
          <a:p>
            <a:pPr marL="514350" indent="-514350">
              <a:buAutoNum type="arabicPeriod"/>
            </a:pPr>
            <a:r>
              <a:rPr lang="fi-FI" dirty="0" err="1" smtClean="0"/>
              <a:t>Quiet</a:t>
            </a:r>
            <a:endParaRPr lang="fi-FI" dirty="0" smtClean="0"/>
          </a:p>
          <a:p>
            <a:pPr marL="514350" indent="-514350">
              <a:buAutoNum type="arabicPeriod"/>
            </a:pPr>
            <a:r>
              <a:rPr lang="fi-FI" dirty="0" smtClean="0"/>
              <a:t>miss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902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63</Words>
  <Application>Microsoft Office PowerPoint</Application>
  <PresentationFormat>Laajakuva</PresentationFormat>
  <Paragraphs>11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3G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</dc:title>
  <dc:creator>Franzon Päivi</dc:creator>
  <cp:lastModifiedBy>Franzon Päivi</cp:lastModifiedBy>
  <cp:revision>2</cp:revision>
  <dcterms:created xsi:type="dcterms:W3CDTF">2019-04-04T17:11:59Z</dcterms:created>
  <dcterms:modified xsi:type="dcterms:W3CDTF">2019-04-18T09:28:33Z</dcterms:modified>
</cp:coreProperties>
</file>