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1" r:id="rId8"/>
    <p:sldId id="265" r:id="rId9"/>
    <p:sldId id="262" r:id="rId10"/>
    <p:sldId id="269" r:id="rId11"/>
    <p:sldId id="267" r:id="rId12"/>
    <p:sldId id="268" r:id="rId13"/>
    <p:sldId id="270" r:id="rId14"/>
    <p:sldId id="266" r:id="rId15"/>
    <p:sldId id="271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eraileva osallistuja" initials="Vo" lastIdx="2" clrIdx="0">
    <p:extLst>
      <p:ext uri="{19B8F6BF-5375-455C-9EA6-DF929625EA0E}">
        <p15:presenceInfo xmlns:p15="http://schemas.microsoft.com/office/powerpoint/2012/main" userId="SRN:SPO:ANON#04C417DF31391D559E0D069B8ACB76F46F401DE8887E2CA75E361CBCE8760F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250"/>
    <a:srgbClr val="DB7725"/>
    <a:srgbClr val="E8785A"/>
    <a:srgbClr val="7E94DC"/>
    <a:srgbClr val="6666FF"/>
    <a:srgbClr val="F7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83"/>
        <p:guide pos="3863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784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02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873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12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37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00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77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198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93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745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19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B7725"/>
            </a:gs>
            <a:gs pos="26000">
              <a:srgbClr val="DB7725"/>
            </a:gs>
            <a:gs pos="69000">
              <a:srgbClr val="E29250"/>
            </a:gs>
            <a:gs pos="93000">
              <a:srgbClr val="E8785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CD3C9-A3A0-4977-B67F-1B02EE12A699}" type="datetimeFigureOut">
              <a:rPr lang="fi-FI" smtClean="0"/>
              <a:t>10.11.2017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2759-2CB4-4EFA-9388-DA084935B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359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642867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Erasmus+ project: EQUAL ACCESS TO SCIENTIFIC YIELD –DISCOVER THE ELEMENTS AROUND YOU</a:t>
            </a:r>
            <a:endParaRPr lang="fi-FI" sz="3600" b="1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2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910154"/>
            <a:ext cx="9144000" cy="2387600"/>
          </a:xfrm>
        </p:spPr>
        <p:txBody>
          <a:bodyPr/>
          <a:lstStyle/>
          <a:p>
            <a:r>
              <a:rPr lang="fi-FI" err="1">
                <a:latin typeface="Footlight MT Light" panose="0204060206030A020304" pitchFamily="18" charset="0"/>
              </a:rPr>
              <a:t>The</a:t>
            </a:r>
            <a:r>
              <a:rPr lang="fi-FI">
                <a:latin typeface="Footlight MT Light" panose="0204060206030A020304" pitchFamily="18" charset="0"/>
              </a:rPr>
              <a:t> products </a:t>
            </a:r>
            <a:r>
              <a:rPr lang="fi-FI" err="1">
                <a:latin typeface="Footlight MT Light" panose="0204060206030A020304" pitchFamily="18" charset="0"/>
              </a:rPr>
              <a:t>that</a:t>
            </a:r>
            <a:r>
              <a:rPr lang="fi-FI">
                <a:latin typeface="Footlight MT Light" panose="0204060206030A020304" pitchFamily="18" charset="0"/>
              </a:rPr>
              <a:t> </a:t>
            </a:r>
            <a:r>
              <a:rPr lang="fi-FI" err="1">
                <a:latin typeface="Footlight MT Light" panose="0204060206030A020304" pitchFamily="18" charset="0"/>
              </a:rPr>
              <a:t>we</a:t>
            </a:r>
            <a:r>
              <a:rPr lang="fi-FI">
                <a:latin typeface="Footlight MT Light" panose="0204060206030A020304" pitchFamily="18" charset="0"/>
              </a:rPr>
              <a:t>  </a:t>
            </a:r>
            <a:r>
              <a:rPr lang="fi-FI" err="1">
                <a:latin typeface="Footlight MT Light" panose="0204060206030A020304" pitchFamily="18" charset="0"/>
              </a:rPr>
              <a:t>examined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4878" y="3841796"/>
            <a:ext cx="3010263" cy="225769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624" y="492112"/>
            <a:ext cx="2248751" cy="16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8607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Footlight MT Light" panose="0204060206030A020304" pitchFamily="18" charset="0"/>
              </a:rPr>
              <a:t>GARNIER SKIN NATURALS, PURE ACTIVE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363308" cy="4352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err="1"/>
              <a:t>Garnier</a:t>
            </a:r>
            <a:r>
              <a:rPr lang="fi-FI"/>
              <a:t> </a:t>
            </a:r>
            <a:r>
              <a:rPr lang="fi-FI" err="1"/>
              <a:t>skin</a:t>
            </a:r>
            <a:r>
              <a:rPr lang="fi-FI"/>
              <a:t> </a:t>
            </a:r>
            <a:r>
              <a:rPr lang="fi-FI" err="1"/>
              <a:t>natural</a:t>
            </a:r>
            <a:r>
              <a:rPr lang="fi-FI"/>
              <a:t> </a:t>
            </a:r>
            <a:r>
              <a:rPr lang="fi-FI" err="1"/>
              <a:t>contains</a:t>
            </a:r>
            <a:r>
              <a:rPr lang="fi-FI"/>
              <a:t> </a:t>
            </a:r>
            <a:r>
              <a:rPr lang="fi-FI" err="1"/>
              <a:t>propylene</a:t>
            </a:r>
            <a:r>
              <a:rPr lang="fi-FI"/>
              <a:t> </a:t>
            </a:r>
            <a:r>
              <a:rPr lang="fi-FI" err="1"/>
              <a:t>glycol</a:t>
            </a:r>
            <a:endParaRPr lang="fi-FI"/>
          </a:p>
          <a:p>
            <a:r>
              <a:rPr lang="fi-FI" err="1"/>
              <a:t>Propylene</a:t>
            </a:r>
            <a:r>
              <a:rPr lang="fi-FI"/>
              <a:t> </a:t>
            </a:r>
            <a:r>
              <a:rPr lang="fi-FI" err="1"/>
              <a:t>gycol</a:t>
            </a:r>
            <a:r>
              <a:rPr lang="fi-FI"/>
              <a:t> is a microplastics </a:t>
            </a:r>
            <a:r>
              <a:rPr lang="fi-FI" err="1"/>
              <a:t>which</a:t>
            </a:r>
            <a:r>
              <a:rPr lang="fi-FI"/>
              <a:t> is </a:t>
            </a:r>
            <a:r>
              <a:rPr lang="fi-FI" err="1"/>
              <a:t>harmful</a:t>
            </a:r>
            <a:r>
              <a:rPr lang="fi-FI"/>
              <a:t> to 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enviroment</a:t>
            </a:r>
          </a:p>
          <a:p>
            <a:r>
              <a:rPr lang="fi-FI"/>
              <a:t>In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scrub</a:t>
            </a:r>
            <a:r>
              <a:rPr lang="fi-FI"/>
              <a:t> </a:t>
            </a:r>
            <a:r>
              <a:rPr lang="fi-FI" err="1"/>
              <a:t>eucalyptus</a:t>
            </a:r>
            <a:r>
              <a:rPr lang="fi-FI"/>
              <a:t> </a:t>
            </a:r>
            <a:r>
              <a:rPr lang="fi-FI" err="1"/>
              <a:t>leaf</a:t>
            </a:r>
            <a:r>
              <a:rPr lang="fi-FI"/>
              <a:t> </a:t>
            </a:r>
            <a:r>
              <a:rPr lang="fi-FI" err="1"/>
              <a:t>extract</a:t>
            </a:r>
            <a:r>
              <a:rPr lang="fi-FI"/>
              <a:t> and </a:t>
            </a:r>
            <a:r>
              <a:rPr lang="fi-FI" err="1"/>
              <a:t>menthol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cooling</a:t>
            </a:r>
            <a:r>
              <a:rPr lang="fi-FI"/>
              <a:t> </a:t>
            </a:r>
            <a:r>
              <a:rPr lang="fi-FI" err="1"/>
              <a:t>materials</a:t>
            </a:r>
            <a:endParaRPr lang="fi-FI"/>
          </a:p>
          <a:p>
            <a:pPr marL="0" indent="0">
              <a:buNone/>
            </a:pPr>
            <a:r>
              <a:rPr lang="fi-FI"/>
              <a:t>Price: 4,55 €</a:t>
            </a:r>
          </a:p>
        </p:txBody>
      </p:sp>
    </p:spTree>
    <p:extLst>
      <p:ext uri="{BB962C8B-B14F-4D97-AF65-F5344CB8AC3E}">
        <p14:creationId xmlns:p14="http://schemas.microsoft.com/office/powerpoint/2010/main" val="984599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Footlight MT Light" panose="0204060206030A020304" pitchFamily="18" charset="0"/>
              </a:rPr>
              <a:t>THE BODY SHOP SEAWEED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err="1"/>
              <a:t>Contains</a:t>
            </a:r>
            <a:r>
              <a:rPr lang="fi-FI"/>
              <a:t> </a:t>
            </a:r>
            <a:r>
              <a:rPr lang="fi-FI" err="1"/>
              <a:t>seaweed</a:t>
            </a:r>
            <a:r>
              <a:rPr lang="fi-FI"/>
              <a:t> </a:t>
            </a:r>
            <a:r>
              <a:rPr lang="fi-FI" err="1"/>
              <a:t>which</a:t>
            </a:r>
            <a:r>
              <a:rPr lang="fi-FI"/>
              <a:t> is </a:t>
            </a:r>
            <a:r>
              <a:rPr lang="fi-FI" err="1"/>
              <a:t>very</a:t>
            </a:r>
            <a:r>
              <a:rPr lang="fi-FI"/>
              <a:t> </a:t>
            </a:r>
            <a:r>
              <a:rPr lang="fi-FI" err="1"/>
              <a:t>nutritious</a:t>
            </a:r>
            <a:r>
              <a:rPr lang="fi-FI"/>
              <a:t> and </a:t>
            </a:r>
            <a:r>
              <a:rPr lang="fi-FI" err="1"/>
              <a:t>rich</a:t>
            </a:r>
            <a:r>
              <a:rPr lang="fi-FI"/>
              <a:t> in </a:t>
            </a:r>
            <a:r>
              <a:rPr lang="fi-FI" err="1"/>
              <a:t>vitamins</a:t>
            </a:r>
          </a:p>
          <a:p>
            <a:r>
              <a:rPr lang="fi-FI" err="1"/>
              <a:t>Scrubbing</a:t>
            </a:r>
            <a:r>
              <a:rPr lang="fi-FI"/>
              <a:t> </a:t>
            </a:r>
            <a:r>
              <a:rPr lang="fi-FI" err="1"/>
              <a:t>materials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jojoba </a:t>
            </a:r>
            <a:r>
              <a:rPr lang="fi-FI" err="1"/>
              <a:t>grain</a:t>
            </a:r>
            <a:r>
              <a:rPr lang="fi-FI"/>
              <a:t>, </a:t>
            </a:r>
            <a:r>
              <a:rPr lang="fi-FI" err="1"/>
              <a:t>minced</a:t>
            </a:r>
            <a:r>
              <a:rPr lang="fi-FI"/>
              <a:t> </a:t>
            </a:r>
            <a:r>
              <a:rPr lang="fi-FI" err="1"/>
              <a:t>olive</a:t>
            </a:r>
            <a:r>
              <a:rPr lang="fi-FI"/>
              <a:t> </a:t>
            </a:r>
            <a:r>
              <a:rPr lang="fi-FI" err="1"/>
              <a:t>seed</a:t>
            </a:r>
            <a:r>
              <a:rPr lang="fi-FI"/>
              <a:t> and </a:t>
            </a:r>
            <a:r>
              <a:rPr lang="fi-FI" err="1"/>
              <a:t>luffa</a:t>
            </a:r>
            <a:endParaRPr lang="fi-FI"/>
          </a:p>
          <a:p>
            <a:r>
              <a:rPr lang="fi-FI" err="1"/>
              <a:t>Doesn’t</a:t>
            </a:r>
            <a:r>
              <a:rPr lang="fi-FI"/>
              <a:t> </a:t>
            </a:r>
            <a:r>
              <a:rPr lang="fi-FI" err="1"/>
              <a:t>contain</a:t>
            </a:r>
            <a:r>
              <a:rPr lang="fi-FI"/>
              <a:t> </a:t>
            </a:r>
            <a:r>
              <a:rPr lang="fi-FI" err="1"/>
              <a:t>any</a:t>
            </a:r>
            <a:r>
              <a:rPr lang="fi-FI"/>
              <a:t> </a:t>
            </a:r>
            <a:r>
              <a:rPr lang="fi-FI" err="1"/>
              <a:t>plastic</a:t>
            </a:r>
            <a:endParaRPr lang="fi-FI"/>
          </a:p>
          <a:p>
            <a:pPr marL="0" indent="0">
              <a:buNone/>
            </a:pPr>
            <a:r>
              <a:rPr lang="fi-FI"/>
              <a:t>Price:18,50 €</a:t>
            </a:r>
          </a:p>
        </p:txBody>
      </p:sp>
    </p:spTree>
    <p:extLst>
      <p:ext uri="{BB962C8B-B14F-4D97-AF65-F5344CB8AC3E}">
        <p14:creationId xmlns:p14="http://schemas.microsoft.com/office/powerpoint/2010/main" val="302564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rasmus+,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750"/>
          </a:xfrm>
        </p:spPr>
      </p:pic>
    </p:spTree>
    <p:extLst>
      <p:ext uri="{BB962C8B-B14F-4D97-AF65-F5344CB8AC3E}">
        <p14:creationId xmlns:p14="http://schemas.microsoft.com/office/powerpoint/2010/main" val="425536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ootlight MT Light" panose="0204060206030A020304" pitchFamily="18" charset="0"/>
              </a:rPr>
              <a:t>Which</a:t>
            </a:r>
            <a:r>
              <a:rPr lang="fi-FI">
                <a:latin typeface="Footlight MT Light" panose="0204060206030A020304" pitchFamily="18" charset="0"/>
              </a:rPr>
              <a:t> </a:t>
            </a:r>
            <a:r>
              <a:rPr lang="fi-FI" err="1">
                <a:latin typeface="Footlight MT Light" panose="0204060206030A020304" pitchFamily="18" charset="0"/>
              </a:rPr>
              <a:t>one</a:t>
            </a:r>
            <a:r>
              <a:rPr lang="fi-FI">
                <a:latin typeface="Footlight MT Light" panose="0204060206030A020304" pitchFamily="18" charset="0"/>
              </a:rPr>
              <a:t> </a:t>
            </a:r>
            <a:r>
              <a:rPr lang="fi-FI" err="1">
                <a:latin typeface="Footlight MT Light" panose="0204060206030A020304" pitchFamily="18" charset="0"/>
              </a:rPr>
              <a:t>do</a:t>
            </a:r>
            <a:r>
              <a:rPr lang="fi-FI">
                <a:latin typeface="Footlight MT Light" panose="0204060206030A020304" pitchFamily="18" charset="0"/>
              </a:rPr>
              <a:t> </a:t>
            </a:r>
            <a:r>
              <a:rPr lang="fi-FI" err="1">
                <a:latin typeface="Footlight MT Light" panose="0204060206030A020304" pitchFamily="18" charset="0"/>
              </a:rPr>
              <a:t>we</a:t>
            </a:r>
            <a:r>
              <a:rPr lang="fi-FI">
                <a:latin typeface="Footlight MT Light" panose="0204060206030A020304" pitchFamily="18" charset="0"/>
              </a:rPr>
              <a:t> </a:t>
            </a:r>
            <a:r>
              <a:rPr lang="fi-FI" err="1">
                <a:latin typeface="Footlight MT Light" panose="0204060206030A020304" pitchFamily="18" charset="0"/>
              </a:rPr>
              <a:t>prefer</a:t>
            </a:r>
            <a:r>
              <a:rPr lang="fi-FI">
                <a:latin typeface="Footlight MT Light" panose="0204060206030A020304" pitchFamily="18" charset="0"/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organic</a:t>
            </a:r>
            <a:r>
              <a:rPr lang="fi-FI"/>
              <a:t> </a:t>
            </a:r>
            <a:r>
              <a:rPr lang="fi-FI" err="1"/>
              <a:t>one</a:t>
            </a:r>
            <a:endParaRPr lang="fi-FI"/>
          </a:p>
          <a:p>
            <a:r>
              <a:rPr lang="fi-FI" err="1"/>
              <a:t>Why</a:t>
            </a:r>
            <a:r>
              <a:rPr lang="fi-FI"/>
              <a:t>?</a:t>
            </a:r>
          </a:p>
          <a:p>
            <a:pPr lvl="1"/>
            <a:r>
              <a:rPr lang="fi-FI" sz="2800" err="1"/>
              <a:t>Texture</a:t>
            </a:r>
            <a:r>
              <a:rPr lang="fi-FI" sz="2800"/>
              <a:t> </a:t>
            </a:r>
            <a:r>
              <a:rPr lang="fi-FI" sz="2800" err="1"/>
              <a:t>was</a:t>
            </a:r>
            <a:r>
              <a:rPr lang="fi-FI" sz="2800"/>
              <a:t> </a:t>
            </a:r>
            <a:r>
              <a:rPr lang="fi-FI" sz="2800" err="1"/>
              <a:t>more</a:t>
            </a:r>
            <a:r>
              <a:rPr lang="fi-FI" sz="2800"/>
              <a:t> </a:t>
            </a:r>
            <a:r>
              <a:rPr lang="fi-FI" sz="2800" err="1"/>
              <a:t>pleasant</a:t>
            </a:r>
            <a:r>
              <a:rPr lang="fi-FI" sz="2800"/>
              <a:t> </a:t>
            </a:r>
            <a:r>
              <a:rPr lang="fi-FI" sz="2800" err="1"/>
              <a:t>than</a:t>
            </a:r>
            <a:r>
              <a:rPr lang="fi-FI" sz="2800"/>
              <a:t> </a:t>
            </a:r>
            <a:r>
              <a:rPr lang="fi-FI" sz="2800" err="1"/>
              <a:t>the</a:t>
            </a:r>
            <a:r>
              <a:rPr lang="fi-FI" sz="2800"/>
              <a:t> </a:t>
            </a:r>
            <a:r>
              <a:rPr lang="fi-FI" sz="2800" err="1"/>
              <a:t>one</a:t>
            </a:r>
            <a:r>
              <a:rPr lang="fi-FI" sz="2800"/>
              <a:t> </a:t>
            </a:r>
            <a:r>
              <a:rPr lang="fi-FI" sz="2800" err="1"/>
              <a:t>with</a:t>
            </a:r>
            <a:r>
              <a:rPr lang="fi-FI" sz="2800"/>
              <a:t> </a:t>
            </a:r>
            <a:r>
              <a:rPr lang="fi-FI" sz="2800" err="1"/>
              <a:t>plastic</a:t>
            </a:r>
            <a:endParaRPr lang="fi-FI" sz="2800"/>
          </a:p>
          <a:p>
            <a:pPr lvl="1"/>
            <a:r>
              <a:rPr lang="fi-FI" sz="2800" err="1"/>
              <a:t>Fragrance</a:t>
            </a:r>
            <a:r>
              <a:rPr lang="fi-FI" sz="2800"/>
              <a:t> </a:t>
            </a:r>
            <a:r>
              <a:rPr lang="fi-FI" sz="2800" err="1"/>
              <a:t>was</a:t>
            </a:r>
            <a:r>
              <a:rPr lang="fi-FI" sz="2800"/>
              <a:t> </a:t>
            </a:r>
            <a:r>
              <a:rPr lang="fi-FI" sz="2800" err="1"/>
              <a:t>lovely</a:t>
            </a:r>
            <a:r>
              <a:rPr lang="fi-FI" sz="2800"/>
              <a:t> in </a:t>
            </a:r>
            <a:r>
              <a:rPr lang="fi-FI" sz="2800" err="1"/>
              <a:t>the</a:t>
            </a:r>
            <a:r>
              <a:rPr lang="fi-FI" sz="2800"/>
              <a:t> </a:t>
            </a:r>
            <a:r>
              <a:rPr lang="fi-FI" sz="2800" err="1"/>
              <a:t>organic</a:t>
            </a:r>
            <a:r>
              <a:rPr lang="fi-FI" sz="2800"/>
              <a:t> </a:t>
            </a:r>
            <a:r>
              <a:rPr lang="fi-FI" sz="2800" err="1"/>
              <a:t>one</a:t>
            </a:r>
            <a:endParaRPr lang="fi-FI" sz="2800"/>
          </a:p>
          <a:p>
            <a:pPr lvl="1"/>
            <a:r>
              <a:rPr lang="fi-FI" sz="2800"/>
              <a:t>It </a:t>
            </a:r>
            <a:r>
              <a:rPr lang="fi-FI" sz="2800" err="1"/>
              <a:t>protects</a:t>
            </a:r>
            <a:r>
              <a:rPr lang="fi-FI" sz="2800"/>
              <a:t> </a:t>
            </a:r>
            <a:r>
              <a:rPr lang="fi-FI" sz="2800" err="1"/>
              <a:t>enviroment</a:t>
            </a:r>
            <a:r>
              <a:rPr lang="fi-FI" sz="2800"/>
              <a:t> </a:t>
            </a:r>
            <a:r>
              <a:rPr lang="fi-FI" sz="2800" err="1"/>
              <a:t>with</a:t>
            </a:r>
            <a:r>
              <a:rPr lang="fi-FI" sz="2800"/>
              <a:t> </a:t>
            </a:r>
            <a:r>
              <a:rPr lang="fi-FI" sz="2800" err="1"/>
              <a:t>natural</a:t>
            </a:r>
            <a:r>
              <a:rPr lang="fi-FI" sz="2800"/>
              <a:t> </a:t>
            </a:r>
            <a:r>
              <a:rPr lang="fi-FI" sz="2800" err="1"/>
              <a:t>choices</a:t>
            </a:r>
            <a:endParaRPr lang="fi-FI" sz="2800"/>
          </a:p>
          <a:p>
            <a:r>
              <a:rPr lang="fi-FI"/>
              <a:t>Even </a:t>
            </a:r>
            <a:r>
              <a:rPr lang="fi-FI" err="1"/>
              <a:t>though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price</a:t>
            </a:r>
            <a:r>
              <a:rPr lang="fi-FI"/>
              <a:t> </a:t>
            </a:r>
            <a:r>
              <a:rPr lang="fi-FI" err="1"/>
              <a:t>was</a:t>
            </a:r>
            <a:r>
              <a:rPr lang="fi-FI"/>
              <a:t> </a:t>
            </a:r>
            <a:r>
              <a:rPr lang="fi-FI" err="1"/>
              <a:t>higher</a:t>
            </a:r>
            <a:r>
              <a:rPr lang="fi-FI"/>
              <a:t> </a:t>
            </a:r>
            <a:r>
              <a:rPr lang="fi-FI" err="1"/>
              <a:t>than</a:t>
            </a:r>
            <a:r>
              <a:rPr lang="fi-FI"/>
              <a:t>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face</a:t>
            </a:r>
            <a:r>
              <a:rPr lang="fi-FI"/>
              <a:t> </a:t>
            </a:r>
            <a:r>
              <a:rPr lang="fi-FI" err="1"/>
              <a:t>scrub</a:t>
            </a:r>
            <a:r>
              <a:rPr lang="fi-FI"/>
              <a:t> </a:t>
            </a:r>
            <a:r>
              <a:rPr lang="fi-FI" err="1"/>
              <a:t>with</a:t>
            </a:r>
            <a:r>
              <a:rPr lang="fi-FI"/>
              <a:t> </a:t>
            </a:r>
            <a:r>
              <a:rPr lang="fi-FI" err="1"/>
              <a:t>plastic</a:t>
            </a:r>
            <a:r>
              <a:rPr lang="fi-FI"/>
              <a:t> </a:t>
            </a:r>
            <a:r>
              <a:rPr lang="fi-FI" err="1"/>
              <a:t>we</a:t>
            </a:r>
            <a:r>
              <a:rPr lang="fi-FI"/>
              <a:t> </a:t>
            </a:r>
            <a:r>
              <a:rPr lang="fi-FI" err="1"/>
              <a:t>still</a:t>
            </a:r>
            <a:r>
              <a:rPr lang="fi-FI"/>
              <a:t> </a:t>
            </a:r>
            <a:r>
              <a:rPr lang="fi-FI" err="1"/>
              <a:t>decided</a:t>
            </a:r>
            <a:r>
              <a:rPr lang="fi-FI"/>
              <a:t> to </a:t>
            </a:r>
            <a:r>
              <a:rPr lang="fi-FI" err="1"/>
              <a:t>choose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natural</a:t>
            </a:r>
            <a:r>
              <a:rPr lang="fi-FI"/>
              <a:t> </a:t>
            </a:r>
            <a:r>
              <a:rPr lang="fi-FI" err="1"/>
              <a:t>face</a:t>
            </a:r>
            <a:r>
              <a:rPr lang="fi-FI"/>
              <a:t> </a:t>
            </a:r>
            <a:r>
              <a:rPr lang="fi-FI" err="1"/>
              <a:t>scrub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6594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-2857500" y="-504825"/>
            <a:ext cx="9144000" cy="2387600"/>
          </a:xfrm>
        </p:spPr>
        <p:txBody>
          <a:bodyPr/>
          <a:lstStyle/>
          <a:p>
            <a:r>
              <a:rPr lang="fi-FI">
                <a:solidFill>
                  <a:srgbClr val="002060"/>
                </a:solidFill>
                <a:latin typeface="Footlight MT Light" panose="0204060206030A020304" pitchFamily="18" charset="0"/>
              </a:rPr>
              <a:t>THE END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-1781175" y="190553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solidFill>
                  <a:srgbClr val="FFFFFF"/>
                </a:solidFill>
                <a:latin typeface="Footlight MT Light" panose="0204060206030A020304" pitchFamily="18" charset="0"/>
              </a:rPr>
              <a:t>THANK YOU FOR WATCHING</a:t>
            </a:r>
          </a:p>
        </p:txBody>
      </p:sp>
    </p:spTree>
    <p:extLst>
      <p:ext uri="{BB962C8B-B14F-4D97-AF65-F5344CB8AC3E}">
        <p14:creationId xmlns:p14="http://schemas.microsoft.com/office/powerpoint/2010/main" val="225326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>
                <a:latin typeface="Footlight MT Light" panose="0204060206030A020304" pitchFamily="18" charset="0"/>
              </a:rPr>
              <a:t>WORKSHOP 1. - </a:t>
            </a:r>
            <a:r>
              <a:rPr lang="fi-FI" err="1">
                <a:latin typeface="Footlight MT Light" panose="0204060206030A020304" pitchFamily="18" charset="0"/>
              </a:rPr>
              <a:t>Cosmetics</a:t>
            </a:r>
            <a:endParaRPr lang="fi-FI">
              <a:latin typeface="Footlight MT Light" panose="0204060206030A020304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b="1">
                <a:latin typeface="+mj-lt"/>
              </a:rPr>
              <a:t>Pinja Räty, Inka Kannisto, Akseli Jylhä, Roosa Nieminen and Venla Pekkarinen</a:t>
            </a:r>
          </a:p>
        </p:txBody>
      </p:sp>
      <p:pic>
        <p:nvPicPr>
          <p:cNvPr id="1026" name="Picture 2" descr="Kuvahaun tulos haulle cosme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80" y="4809953"/>
            <a:ext cx="4962439" cy="15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35202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ootlight MT Light" panose="0204060206030A020304" pitchFamily="18" charset="0"/>
              </a:rPr>
              <a:t>What are micro-, macro- and </a:t>
            </a:r>
            <a:r>
              <a:rPr lang="en-US" err="1">
                <a:latin typeface="Footlight MT Light" panose="0204060206030A020304" pitchFamily="18" charset="0"/>
              </a:rPr>
              <a:t>nanoplastics</a:t>
            </a:r>
            <a:r>
              <a:rPr lang="en-US">
                <a:latin typeface="Footlight MT Light" panose="0204060206030A020304" pitchFamily="18" charset="0"/>
              </a:rPr>
              <a:t>?</a:t>
            </a:r>
            <a:endParaRPr lang="fi-FI">
              <a:latin typeface="Footlight MT Light" panose="0204060206030A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690688"/>
            <a:ext cx="10978663" cy="4729921"/>
          </a:xfrm>
        </p:spPr>
        <p:txBody>
          <a:bodyPr>
            <a:noAutofit/>
          </a:bodyPr>
          <a:lstStyle/>
          <a:p>
            <a:pPr fontAlgn="base"/>
            <a:r>
              <a:rPr lang="fi-FI" b="1" err="1"/>
              <a:t>Macroplastic</a:t>
            </a:r>
            <a:r>
              <a:rPr lang="fi-FI"/>
              <a:t> is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biggest</a:t>
            </a:r>
            <a:r>
              <a:rPr lang="fi-FI"/>
              <a:t> </a:t>
            </a:r>
            <a:r>
              <a:rPr lang="fi-FI" err="1"/>
              <a:t>one</a:t>
            </a:r>
            <a:r>
              <a:rPr lang="fi-FI"/>
              <a:t> of </a:t>
            </a:r>
            <a:r>
              <a:rPr lang="fi-FI" err="1"/>
              <a:t>these</a:t>
            </a:r>
            <a:r>
              <a:rPr lang="fi-FI"/>
              <a:t> </a:t>
            </a:r>
            <a:r>
              <a:rPr lang="fi-FI" err="1"/>
              <a:t>three</a:t>
            </a:r>
            <a:r>
              <a:rPr lang="fi-FI"/>
              <a:t> </a:t>
            </a:r>
            <a:r>
              <a:rPr lang="fi-FI" err="1"/>
              <a:t>plastics</a:t>
            </a:r>
            <a:r>
              <a:rPr lang="fi-FI"/>
              <a:t> (</a:t>
            </a:r>
            <a:r>
              <a:rPr lang="fi-FI" err="1"/>
              <a:t>over</a:t>
            </a:r>
            <a:r>
              <a:rPr lang="fi-FI"/>
              <a:t> 1cm) </a:t>
            </a:r>
          </a:p>
          <a:p>
            <a:pPr fontAlgn="base"/>
            <a:r>
              <a:rPr lang="fi-FI" err="1"/>
              <a:t>Macroplastic</a:t>
            </a:r>
            <a:r>
              <a:rPr lang="fi-FI"/>
              <a:t> is </a:t>
            </a:r>
            <a:r>
              <a:rPr lang="fi-FI" err="1"/>
              <a:t>clearly</a:t>
            </a:r>
            <a:r>
              <a:rPr lang="fi-FI"/>
              <a:t> </a:t>
            </a:r>
            <a:r>
              <a:rPr lang="fi-FI" err="1"/>
              <a:t>visible</a:t>
            </a:r>
            <a:r>
              <a:rPr lang="fi-FI"/>
              <a:t> </a:t>
            </a:r>
            <a:r>
              <a:rPr lang="fi-FI" err="1"/>
              <a:t>plastics</a:t>
            </a:r>
            <a:endParaRPr lang="fi-FI"/>
          </a:p>
          <a:p>
            <a:pPr lvl="1" fontAlgn="base"/>
            <a:r>
              <a:rPr lang="fi-FI" sz="2800"/>
              <a:t>For </a:t>
            </a:r>
            <a:r>
              <a:rPr lang="fi-FI" sz="2800" err="1"/>
              <a:t>example</a:t>
            </a:r>
            <a:r>
              <a:rPr lang="fi-FI" sz="2800"/>
              <a:t> a </a:t>
            </a:r>
            <a:r>
              <a:rPr lang="fi-FI" sz="2800" err="1"/>
              <a:t>water</a:t>
            </a:r>
            <a:r>
              <a:rPr lang="fi-FI" sz="2800"/>
              <a:t> </a:t>
            </a:r>
            <a:r>
              <a:rPr lang="fi-FI" sz="2800" err="1"/>
              <a:t>bottle</a:t>
            </a:r>
            <a:endParaRPr lang="en-US" sz="2800"/>
          </a:p>
          <a:p>
            <a:pPr fontAlgn="base"/>
            <a:r>
              <a:rPr lang="fi-FI" b="1" err="1"/>
              <a:t>Microplastic</a:t>
            </a:r>
            <a:r>
              <a:rPr lang="fi-FI"/>
              <a:t> is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middle</a:t>
            </a:r>
            <a:r>
              <a:rPr lang="fi-FI"/>
              <a:t> </a:t>
            </a:r>
            <a:r>
              <a:rPr lang="fi-FI" err="1"/>
              <a:t>one</a:t>
            </a:r>
            <a:r>
              <a:rPr lang="fi-FI"/>
              <a:t> of </a:t>
            </a:r>
            <a:r>
              <a:rPr lang="fi-FI" err="1"/>
              <a:t>these</a:t>
            </a:r>
            <a:r>
              <a:rPr lang="fi-FI"/>
              <a:t> </a:t>
            </a:r>
            <a:r>
              <a:rPr lang="fi-FI" err="1"/>
              <a:t>three</a:t>
            </a:r>
            <a:r>
              <a:rPr lang="fi-FI"/>
              <a:t> </a:t>
            </a:r>
            <a:r>
              <a:rPr lang="fi-FI" err="1"/>
              <a:t>plastics</a:t>
            </a:r>
            <a:endParaRPr lang="fi-FI"/>
          </a:p>
          <a:p>
            <a:pPr fontAlgn="base"/>
            <a:r>
              <a:rPr lang="fi-FI" err="1"/>
              <a:t>Microplastics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tiny</a:t>
            </a:r>
            <a:r>
              <a:rPr lang="fi-FI"/>
              <a:t> </a:t>
            </a:r>
            <a:r>
              <a:rPr lang="fi-FI" err="1"/>
              <a:t>plastic</a:t>
            </a:r>
            <a:r>
              <a:rPr lang="fi-FI"/>
              <a:t> </a:t>
            </a:r>
            <a:r>
              <a:rPr lang="fi-FI" err="1"/>
              <a:t>particles</a:t>
            </a:r>
            <a:r>
              <a:rPr lang="fi-FI"/>
              <a:t> (</a:t>
            </a:r>
            <a:r>
              <a:rPr lang="fi-FI" err="1"/>
              <a:t>particles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1mm - 1µm) </a:t>
            </a:r>
            <a:r>
              <a:rPr lang="fi-FI" err="1"/>
              <a:t>which</a:t>
            </a:r>
            <a:r>
              <a:rPr lang="fi-FI"/>
              <a:t> </a:t>
            </a:r>
            <a:r>
              <a:rPr lang="fi-FI" err="1"/>
              <a:t>may</a:t>
            </a:r>
            <a:r>
              <a:rPr lang="fi-FI"/>
              <a:t> </a:t>
            </a:r>
            <a:r>
              <a:rPr lang="fi-FI" err="1"/>
              <a:t>end</a:t>
            </a:r>
            <a:r>
              <a:rPr lang="fi-FI"/>
              <a:t> </a:t>
            </a:r>
            <a:r>
              <a:rPr lang="fi-FI" err="1"/>
              <a:t>up</a:t>
            </a:r>
            <a:r>
              <a:rPr lang="fi-FI"/>
              <a:t> in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environment</a:t>
            </a:r>
            <a:endParaRPr lang="fi-FI"/>
          </a:p>
          <a:p>
            <a:pPr fontAlgn="base"/>
            <a:r>
              <a:rPr lang="fi-FI" b="1" err="1"/>
              <a:t>Nanoplastic</a:t>
            </a:r>
            <a:r>
              <a:rPr lang="fi-FI"/>
              <a:t> is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smallest</a:t>
            </a:r>
            <a:r>
              <a:rPr lang="fi-FI"/>
              <a:t> </a:t>
            </a:r>
            <a:r>
              <a:rPr lang="fi-FI" err="1"/>
              <a:t>one</a:t>
            </a:r>
            <a:r>
              <a:rPr lang="fi-FI"/>
              <a:t> of </a:t>
            </a:r>
            <a:r>
              <a:rPr lang="fi-FI" err="1"/>
              <a:t>these</a:t>
            </a:r>
            <a:r>
              <a:rPr lang="fi-FI"/>
              <a:t> </a:t>
            </a:r>
            <a:r>
              <a:rPr lang="fi-FI" err="1"/>
              <a:t>three</a:t>
            </a:r>
            <a:r>
              <a:rPr lang="fi-FI"/>
              <a:t> </a:t>
            </a:r>
            <a:r>
              <a:rPr lang="fi-FI" err="1"/>
              <a:t>plastics</a:t>
            </a:r>
            <a:r>
              <a:rPr lang="fi-FI"/>
              <a:t> (</a:t>
            </a:r>
            <a:r>
              <a:rPr lang="fi-FI" err="1"/>
              <a:t>particles</a:t>
            </a:r>
            <a:r>
              <a:rPr lang="fi-FI"/>
              <a:t> </a:t>
            </a:r>
            <a:r>
              <a:rPr lang="fi-FI" err="1"/>
              <a:t>are</a:t>
            </a:r>
            <a:r>
              <a:rPr lang="fi-FI"/>
              <a:t> 10-100nm)</a:t>
            </a:r>
          </a:p>
          <a:p>
            <a:pPr fontAlgn="base"/>
            <a:r>
              <a:rPr lang="fi-FI" err="1"/>
              <a:t>You</a:t>
            </a:r>
            <a:r>
              <a:rPr lang="fi-FI"/>
              <a:t> </a:t>
            </a:r>
            <a:r>
              <a:rPr lang="fi-FI" err="1"/>
              <a:t>can’t</a:t>
            </a:r>
            <a:r>
              <a:rPr lang="fi-FI"/>
              <a:t> </a:t>
            </a:r>
            <a:r>
              <a:rPr lang="fi-FI" err="1"/>
              <a:t>see</a:t>
            </a:r>
            <a:r>
              <a:rPr lang="fi-FI"/>
              <a:t> </a:t>
            </a:r>
            <a:r>
              <a:rPr lang="fi-FI" err="1"/>
              <a:t>nanoplastics</a:t>
            </a:r>
            <a:r>
              <a:rPr lang="fi-FI"/>
              <a:t> </a:t>
            </a:r>
            <a:r>
              <a:rPr lang="fi-FI" err="1"/>
              <a:t>without</a:t>
            </a:r>
            <a:r>
              <a:rPr lang="fi-FI"/>
              <a:t> a </a:t>
            </a:r>
            <a:r>
              <a:rPr lang="fi-FI" err="1"/>
              <a:t>microscope</a:t>
            </a:r>
            <a:endParaRPr lang="en-US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8301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ootlight MT Light" panose="0204060206030A020304" pitchFamily="18" charset="0"/>
              </a:rPr>
              <a:t>Benefits</a:t>
            </a:r>
            <a:r>
              <a:rPr lang="fi-FI">
                <a:latin typeface="Footlight MT Light" panose="0204060206030A020304" pitchFamily="18" charset="0"/>
              </a:rPr>
              <a:t> and </a:t>
            </a:r>
            <a:r>
              <a:rPr lang="fi-FI" err="1">
                <a:latin typeface="Footlight MT Light" panose="0204060206030A020304" pitchFamily="18" charset="0"/>
              </a:rPr>
              <a:t>harms</a:t>
            </a:r>
            <a:r>
              <a:rPr lang="fi-FI">
                <a:latin typeface="Footlight MT Light" panose="0204060206030A020304" pitchFamily="18" charset="0"/>
              </a:rPr>
              <a:t> in </a:t>
            </a:r>
            <a:r>
              <a:rPr lang="fi-FI" err="1">
                <a:latin typeface="Footlight MT Light" panose="0204060206030A020304" pitchFamily="18" charset="0"/>
              </a:rPr>
              <a:t>cosmetics</a:t>
            </a:r>
            <a:endParaRPr lang="fi-FI">
              <a:latin typeface="Footlight MT Light" panose="0204060206030A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9614096" cy="4589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err="1"/>
              <a:t>Microplastics</a:t>
            </a:r>
            <a:r>
              <a:rPr lang="fi-FI"/>
              <a:t> </a:t>
            </a:r>
            <a:r>
              <a:rPr lang="fi-FI" err="1"/>
              <a:t>are</a:t>
            </a:r>
            <a:r>
              <a:rPr lang="fi-FI"/>
              <a:t> </a:t>
            </a:r>
            <a:r>
              <a:rPr lang="fi-FI" err="1"/>
              <a:t>used</a:t>
            </a:r>
            <a:r>
              <a:rPr lang="fi-FI"/>
              <a:t> in </a:t>
            </a:r>
            <a:r>
              <a:rPr lang="fi-FI" err="1"/>
              <a:t>cosmetics</a:t>
            </a:r>
            <a:r>
              <a:rPr lang="fi-FI"/>
              <a:t> </a:t>
            </a:r>
            <a:r>
              <a:rPr lang="fi-FI" err="1"/>
              <a:t>because</a:t>
            </a:r>
            <a:r>
              <a:rPr lang="fi-FI"/>
              <a:t> </a:t>
            </a:r>
            <a:r>
              <a:rPr lang="fi-FI" err="1"/>
              <a:t>they</a:t>
            </a:r>
            <a:r>
              <a:rPr lang="fi-FI"/>
              <a:t> </a:t>
            </a:r>
            <a:r>
              <a:rPr lang="fi-FI" err="1"/>
              <a:t>scrub</a:t>
            </a:r>
            <a:r>
              <a:rPr lang="fi-FI"/>
              <a:t> </a:t>
            </a:r>
            <a:r>
              <a:rPr lang="fi-FI" err="1"/>
              <a:t>skin</a:t>
            </a:r>
            <a:r>
              <a:rPr lang="en-US"/>
              <a:t>​</a:t>
            </a:r>
          </a:p>
          <a:p>
            <a:pPr fontAlgn="base"/>
            <a:r>
              <a:rPr lang="fi-FI" err="1"/>
              <a:t>But</a:t>
            </a:r>
            <a:r>
              <a:rPr lang="fi-FI"/>
              <a:t> </a:t>
            </a:r>
            <a:r>
              <a:rPr lang="fi-FI" err="1"/>
              <a:t>only</a:t>
            </a:r>
            <a:r>
              <a:rPr lang="fi-FI"/>
              <a:t> a </a:t>
            </a:r>
            <a:r>
              <a:rPr lang="fi-FI" err="1"/>
              <a:t>few</a:t>
            </a:r>
            <a:r>
              <a:rPr lang="fi-FI"/>
              <a:t> </a:t>
            </a:r>
            <a:r>
              <a:rPr lang="fi-FI" err="1"/>
              <a:t>people</a:t>
            </a:r>
            <a:r>
              <a:rPr lang="fi-FI"/>
              <a:t> </a:t>
            </a:r>
            <a:r>
              <a:rPr lang="fi-FI" err="1"/>
              <a:t>realize</a:t>
            </a:r>
            <a:r>
              <a:rPr lang="fi-FI"/>
              <a:t> </a:t>
            </a:r>
            <a:r>
              <a:rPr lang="fi-FI" err="1"/>
              <a:t>that</a:t>
            </a:r>
            <a:r>
              <a:rPr lang="fi-FI"/>
              <a:t> </a:t>
            </a:r>
            <a:r>
              <a:rPr lang="fi-FI" err="1"/>
              <a:t>quite</a:t>
            </a:r>
            <a:r>
              <a:rPr lang="fi-FI"/>
              <a:t> </a:t>
            </a:r>
            <a:r>
              <a:rPr lang="fi-FI" err="1"/>
              <a:t>many</a:t>
            </a:r>
            <a:r>
              <a:rPr lang="fi-FI"/>
              <a:t> products </a:t>
            </a:r>
            <a:r>
              <a:rPr lang="fi-FI" err="1"/>
              <a:t>have</a:t>
            </a:r>
            <a:r>
              <a:rPr lang="fi-FI"/>
              <a:t> </a:t>
            </a:r>
            <a:r>
              <a:rPr lang="fi-FI" err="1"/>
              <a:t>plastic</a:t>
            </a:r>
            <a:r>
              <a:rPr lang="fi-FI"/>
              <a:t> in </a:t>
            </a:r>
            <a:r>
              <a:rPr lang="fi-FI" err="1"/>
              <a:t>them</a:t>
            </a:r>
            <a:r>
              <a:rPr lang="en-US"/>
              <a:t>​</a:t>
            </a:r>
          </a:p>
          <a:p>
            <a:pPr fontAlgn="base"/>
            <a:r>
              <a:rPr lang="fi-FI" err="1"/>
              <a:t>Microplastics</a:t>
            </a:r>
            <a:r>
              <a:rPr lang="fi-FI"/>
              <a:t> </a:t>
            </a:r>
            <a:r>
              <a:rPr lang="fi-FI" err="1"/>
              <a:t>are</a:t>
            </a:r>
            <a:r>
              <a:rPr lang="fi-FI"/>
              <a:t> a </a:t>
            </a:r>
            <a:r>
              <a:rPr lang="fi-FI" err="1"/>
              <a:t>challenge</a:t>
            </a:r>
            <a:r>
              <a:rPr lang="fi-FI"/>
              <a:t> to </a:t>
            </a:r>
            <a:r>
              <a:rPr lang="fi-FI" err="1"/>
              <a:t>sewage</a:t>
            </a:r>
            <a:r>
              <a:rPr lang="fi-FI"/>
              <a:t> </a:t>
            </a:r>
            <a:r>
              <a:rPr lang="fi-FI" err="1"/>
              <a:t>treatment</a:t>
            </a:r>
            <a:r>
              <a:rPr lang="fi-FI"/>
              <a:t> </a:t>
            </a:r>
            <a:r>
              <a:rPr lang="fi-FI" err="1"/>
              <a:t>plants</a:t>
            </a:r>
            <a:r>
              <a:rPr lang="fi-FI"/>
              <a:t> and </a:t>
            </a:r>
            <a:r>
              <a:rPr lang="fi-FI" err="1"/>
              <a:t>plastics</a:t>
            </a:r>
            <a:r>
              <a:rPr lang="fi-FI"/>
              <a:t> </a:t>
            </a:r>
            <a:r>
              <a:rPr lang="fi-FI" err="1"/>
              <a:t>end</a:t>
            </a:r>
            <a:r>
              <a:rPr lang="fi-FI"/>
              <a:t> </a:t>
            </a:r>
            <a:r>
              <a:rPr lang="fi-FI" err="1"/>
              <a:t>up</a:t>
            </a:r>
            <a:r>
              <a:rPr lang="fi-FI"/>
              <a:t> in </a:t>
            </a:r>
            <a:r>
              <a:rPr lang="fi-FI" err="1"/>
              <a:t>oceans</a:t>
            </a:r>
            <a:r>
              <a:rPr lang="en-US"/>
              <a:t>​</a:t>
            </a:r>
          </a:p>
          <a:p>
            <a:pPr lvl="1" fontAlgn="base"/>
            <a:r>
              <a:rPr lang="fi-FI" sz="2800" err="1"/>
              <a:t>Planktons</a:t>
            </a:r>
            <a:r>
              <a:rPr lang="fi-FI" sz="2800"/>
              <a:t> </a:t>
            </a:r>
            <a:r>
              <a:rPr lang="fi-FI" sz="2800" err="1"/>
              <a:t>aren't</a:t>
            </a:r>
            <a:r>
              <a:rPr lang="fi-FI" sz="2800"/>
              <a:t> </a:t>
            </a:r>
            <a:r>
              <a:rPr lang="fi-FI" sz="2800" err="1"/>
              <a:t>able</a:t>
            </a:r>
            <a:r>
              <a:rPr lang="fi-FI" sz="2800"/>
              <a:t> to </a:t>
            </a:r>
            <a:r>
              <a:rPr lang="fi-FI" sz="2800" err="1"/>
              <a:t>tell</a:t>
            </a:r>
            <a:r>
              <a:rPr lang="fi-FI" sz="2800"/>
              <a:t> </a:t>
            </a:r>
            <a:r>
              <a:rPr lang="fi-FI" sz="2800" err="1"/>
              <a:t>plastics</a:t>
            </a:r>
            <a:r>
              <a:rPr lang="fi-FI" sz="2800"/>
              <a:t> and </a:t>
            </a:r>
            <a:r>
              <a:rPr lang="fi-FI" sz="2800" err="1"/>
              <a:t>natural</a:t>
            </a:r>
            <a:r>
              <a:rPr lang="fi-FI" sz="2800"/>
              <a:t> </a:t>
            </a:r>
            <a:r>
              <a:rPr lang="fi-FI" sz="2800" err="1"/>
              <a:t>nutrition</a:t>
            </a:r>
            <a:r>
              <a:rPr lang="fi-FI" sz="2800"/>
              <a:t> </a:t>
            </a:r>
            <a:r>
              <a:rPr lang="fi-FI" sz="2800" err="1"/>
              <a:t>apart</a:t>
            </a:r>
            <a:r>
              <a:rPr lang="fi-FI" sz="2800"/>
              <a:t>, </a:t>
            </a:r>
            <a:r>
              <a:rPr lang="fi-FI" sz="2800" err="1"/>
              <a:t>so</a:t>
            </a:r>
            <a:r>
              <a:rPr lang="fi-FI" sz="2800"/>
              <a:t> </a:t>
            </a:r>
            <a:r>
              <a:rPr lang="fi-FI" sz="2800" err="1"/>
              <a:t>they</a:t>
            </a:r>
            <a:r>
              <a:rPr lang="fi-FI" sz="2800"/>
              <a:t> </a:t>
            </a:r>
            <a:r>
              <a:rPr lang="fi-FI" sz="2800" err="1"/>
              <a:t>eat</a:t>
            </a:r>
            <a:r>
              <a:rPr lang="fi-FI" sz="2800"/>
              <a:t> </a:t>
            </a:r>
            <a:r>
              <a:rPr lang="fi-FI" sz="2800" err="1"/>
              <a:t>plastic</a:t>
            </a:r>
            <a:r>
              <a:rPr lang="en-US" sz="2800"/>
              <a:t>​</a:t>
            </a:r>
            <a:endParaRPr lang="fi-FI" sz="2800"/>
          </a:p>
          <a:p>
            <a:pPr lvl="1" fontAlgn="base"/>
            <a:r>
              <a:rPr lang="fi-FI" sz="2800"/>
              <a:t>In </a:t>
            </a:r>
            <a:r>
              <a:rPr lang="fi-FI" sz="2800" err="1"/>
              <a:t>this</a:t>
            </a:r>
            <a:r>
              <a:rPr lang="fi-FI" sz="2800"/>
              <a:t> </a:t>
            </a:r>
            <a:r>
              <a:rPr lang="fi-FI" sz="2800" err="1"/>
              <a:t>way</a:t>
            </a:r>
            <a:r>
              <a:rPr lang="fi-FI" sz="2800"/>
              <a:t> </a:t>
            </a:r>
            <a:r>
              <a:rPr lang="fi-FI" sz="2800" err="1"/>
              <a:t>plastic</a:t>
            </a:r>
            <a:r>
              <a:rPr lang="fi-FI" sz="2800"/>
              <a:t> </a:t>
            </a:r>
            <a:r>
              <a:rPr lang="fi-FI" sz="2800" err="1"/>
              <a:t>ends</a:t>
            </a:r>
            <a:r>
              <a:rPr lang="fi-FI" sz="2800"/>
              <a:t> </a:t>
            </a:r>
            <a:r>
              <a:rPr lang="fi-FI" sz="2800" err="1"/>
              <a:t>up</a:t>
            </a:r>
            <a:r>
              <a:rPr lang="fi-FI" sz="2800"/>
              <a:t> in </a:t>
            </a:r>
            <a:r>
              <a:rPr lang="fi-FI" sz="2800" err="1"/>
              <a:t>fish</a:t>
            </a:r>
            <a:r>
              <a:rPr lang="fi-FI" sz="2800"/>
              <a:t> and </a:t>
            </a:r>
            <a:r>
              <a:rPr lang="fi-FI" sz="2800" err="1"/>
              <a:t>people's</a:t>
            </a:r>
            <a:r>
              <a:rPr lang="fi-FI" sz="2800"/>
              <a:t> food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70974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ootlight MT Light" panose="0204060206030A020304" pitchFamily="18" charset="0"/>
              </a:rPr>
              <a:t>Plastics</a:t>
            </a:r>
            <a:r>
              <a:rPr lang="fi-FI">
                <a:latin typeface="Footlight MT Light" panose="0204060206030A020304" pitchFamily="18" charset="0"/>
              </a:rPr>
              <a:t> in </a:t>
            </a:r>
            <a:r>
              <a:rPr lang="fi-FI" err="1">
                <a:latin typeface="Footlight MT Light" panose="0204060206030A020304" pitchFamily="18" charset="0"/>
              </a:rPr>
              <a:t>nature</a:t>
            </a:r>
            <a:endParaRPr lang="fi-FI">
              <a:latin typeface="Footlight MT Light" panose="0204060206030A020304" pitchFamily="18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9596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err="1"/>
              <a:t>According</a:t>
            </a:r>
            <a:r>
              <a:rPr lang="fi-FI"/>
              <a:t> to Greenpeace 10% of </a:t>
            </a:r>
            <a:r>
              <a:rPr lang="fi-FI" err="1"/>
              <a:t>our</a:t>
            </a:r>
            <a:r>
              <a:rPr lang="fi-FI"/>
              <a:t> </a:t>
            </a:r>
            <a:r>
              <a:rPr lang="fi-FI" err="1"/>
              <a:t>plastics</a:t>
            </a:r>
            <a:r>
              <a:rPr lang="fi-FI"/>
              <a:t> </a:t>
            </a:r>
            <a:r>
              <a:rPr lang="fi-FI" err="1"/>
              <a:t>end</a:t>
            </a:r>
            <a:r>
              <a:rPr lang="fi-FI"/>
              <a:t> </a:t>
            </a:r>
            <a:r>
              <a:rPr lang="fi-FI" err="1"/>
              <a:t>up</a:t>
            </a:r>
            <a:r>
              <a:rPr lang="fi-FI"/>
              <a:t> in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oceans</a:t>
            </a:r>
            <a:r>
              <a:rPr lang="fi-FI"/>
              <a:t> and </a:t>
            </a:r>
            <a:r>
              <a:rPr lang="fi-FI" err="1"/>
              <a:t>most</a:t>
            </a:r>
            <a:r>
              <a:rPr lang="fi-FI"/>
              <a:t> of it </a:t>
            </a:r>
            <a:r>
              <a:rPr lang="fi-FI" err="1"/>
              <a:t>sinks</a:t>
            </a:r>
            <a:r>
              <a:rPr lang="fi-FI"/>
              <a:t> to 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bottom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oceans</a:t>
            </a:r>
            <a:endParaRPr lang="en-US"/>
          </a:p>
          <a:p>
            <a:pPr lvl="1" fontAlgn="base"/>
            <a:r>
              <a:rPr lang="fi-FI" sz="2800"/>
              <a:t>100 </a:t>
            </a:r>
            <a:r>
              <a:rPr lang="fi-FI" sz="2800" err="1"/>
              <a:t>million</a:t>
            </a:r>
            <a:r>
              <a:rPr lang="fi-FI" sz="2800"/>
              <a:t> </a:t>
            </a:r>
            <a:r>
              <a:rPr lang="fi-FI" sz="2800" err="1"/>
              <a:t>tons</a:t>
            </a:r>
            <a:r>
              <a:rPr lang="fi-FI" sz="2800"/>
              <a:t> per </a:t>
            </a:r>
            <a:r>
              <a:rPr lang="fi-FI" sz="2800" err="1"/>
              <a:t>year</a:t>
            </a:r>
            <a:r>
              <a:rPr lang="fi-FI" sz="2800"/>
              <a:t> and 500 </a:t>
            </a:r>
            <a:r>
              <a:rPr lang="fi-FI" sz="2800" err="1"/>
              <a:t>tons</a:t>
            </a:r>
            <a:r>
              <a:rPr lang="fi-FI" sz="2800"/>
              <a:t> per </a:t>
            </a:r>
            <a:r>
              <a:rPr lang="fi-FI" sz="2800" err="1"/>
              <a:t>hour</a:t>
            </a:r>
            <a:r>
              <a:rPr lang="fi-FI" sz="2800"/>
              <a:t>​</a:t>
            </a:r>
          </a:p>
          <a:p>
            <a:pPr fontAlgn="base"/>
            <a:r>
              <a:rPr lang="fi-FI"/>
              <a:t>Road </a:t>
            </a:r>
            <a:r>
              <a:rPr lang="fi-FI" err="1"/>
              <a:t>traffic</a:t>
            </a:r>
            <a:r>
              <a:rPr lang="fi-FI"/>
              <a:t> is </a:t>
            </a:r>
            <a:r>
              <a:rPr lang="fi-FI" err="1"/>
              <a:t>one</a:t>
            </a:r>
            <a:r>
              <a:rPr lang="fi-FI"/>
              <a:t> of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biggest</a:t>
            </a:r>
            <a:r>
              <a:rPr lang="fi-FI"/>
              <a:t> </a:t>
            </a:r>
            <a:r>
              <a:rPr lang="fi-FI" err="1"/>
              <a:t>reasons</a:t>
            </a:r>
            <a:r>
              <a:rPr lang="fi-FI"/>
              <a:t> for </a:t>
            </a:r>
            <a:r>
              <a:rPr lang="fi-FI" err="1"/>
              <a:t>oceans</a:t>
            </a:r>
            <a:r>
              <a:rPr lang="fi-FI"/>
              <a:t>' </a:t>
            </a:r>
            <a:r>
              <a:rPr lang="fi-FI" err="1"/>
              <a:t>pollution</a:t>
            </a:r>
            <a:endParaRPr lang="en-US" err="1"/>
          </a:p>
          <a:p>
            <a:pPr lvl="1" fontAlgn="base"/>
            <a:r>
              <a:rPr lang="fi-FI" sz="2800" err="1"/>
              <a:t>Car</a:t>
            </a:r>
            <a:r>
              <a:rPr lang="fi-FI" sz="2800"/>
              <a:t> </a:t>
            </a:r>
            <a:r>
              <a:rPr lang="fi-FI" sz="2800" err="1"/>
              <a:t>wheels</a:t>
            </a:r>
            <a:r>
              <a:rPr lang="fi-FI" sz="2800"/>
              <a:t>, </a:t>
            </a:r>
            <a:r>
              <a:rPr lang="fi-FI" sz="2800" err="1"/>
              <a:t>asphalt</a:t>
            </a:r>
            <a:r>
              <a:rPr lang="fi-FI" sz="2800"/>
              <a:t> </a:t>
            </a:r>
            <a:r>
              <a:rPr lang="en-US" sz="2800"/>
              <a:t>​etc.</a:t>
            </a:r>
          </a:p>
        </p:txBody>
      </p:sp>
      <p:pic>
        <p:nvPicPr>
          <p:cNvPr id="2050" name="Picture 2" descr="Kuvahaun tulos haulle plastics in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70" y="4181686"/>
            <a:ext cx="5600114" cy="20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56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66335" y="1642745"/>
            <a:ext cx="10670177" cy="4235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/>
              <a:t>Road </a:t>
            </a:r>
            <a:r>
              <a:rPr lang="fi-FI" err="1"/>
              <a:t>traffic</a:t>
            </a:r>
            <a:r>
              <a:rPr lang="fi-FI"/>
              <a:t> comes shipping and boats </a:t>
            </a:r>
            <a:endParaRPr lang="en-US"/>
          </a:p>
          <a:p>
            <a:pPr fontAlgn="base"/>
            <a:r>
              <a:rPr lang="fi-FI" err="1"/>
              <a:t>Plastic</a:t>
            </a:r>
            <a:r>
              <a:rPr lang="fi-FI"/>
              <a:t> </a:t>
            </a:r>
            <a:r>
              <a:rPr lang="fi-FI" err="1"/>
              <a:t>waste</a:t>
            </a:r>
            <a:r>
              <a:rPr lang="fi-FI"/>
              <a:t>, </a:t>
            </a:r>
            <a:r>
              <a:rPr lang="fi-FI" err="1"/>
              <a:t>such</a:t>
            </a:r>
            <a:r>
              <a:rPr lang="fi-FI"/>
              <a:t> as </a:t>
            </a:r>
            <a:r>
              <a:rPr lang="fi-FI" err="1"/>
              <a:t>water</a:t>
            </a:r>
            <a:r>
              <a:rPr lang="fi-FI"/>
              <a:t> </a:t>
            </a:r>
            <a:r>
              <a:rPr lang="fi-FI" err="1"/>
              <a:t>bottles</a:t>
            </a:r>
            <a:r>
              <a:rPr lang="fi-FI"/>
              <a:t>, </a:t>
            </a:r>
            <a:r>
              <a:rPr lang="fi-FI" err="1"/>
              <a:t>burden</a:t>
            </a:r>
            <a:r>
              <a:rPr lang="fi-FI"/>
              <a:t>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nature</a:t>
            </a:r>
            <a:r>
              <a:rPr lang="fi-FI"/>
              <a:t> </a:t>
            </a:r>
            <a:r>
              <a:rPr lang="fi-FI" err="1"/>
              <a:t>with</a:t>
            </a:r>
            <a:r>
              <a:rPr lang="fi-FI"/>
              <a:t> 400 </a:t>
            </a:r>
            <a:r>
              <a:rPr lang="fi-FI" err="1"/>
              <a:t>tons</a:t>
            </a:r>
            <a:endParaRPr lang="en-US" err="1"/>
          </a:p>
          <a:p>
            <a:pPr fontAlgn="base"/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biggest</a:t>
            </a:r>
            <a:r>
              <a:rPr lang="fi-FI"/>
              <a:t> </a:t>
            </a:r>
            <a:r>
              <a:rPr lang="fi-FI" err="1"/>
              <a:t>amount</a:t>
            </a:r>
            <a:r>
              <a:rPr lang="fi-FI"/>
              <a:t> of </a:t>
            </a:r>
            <a:r>
              <a:rPr lang="fi-FI" err="1"/>
              <a:t>litter</a:t>
            </a:r>
            <a:r>
              <a:rPr lang="fi-FI"/>
              <a:t> </a:t>
            </a:r>
            <a:r>
              <a:rPr lang="fi-FI" err="1"/>
              <a:t>comes</a:t>
            </a:r>
            <a:r>
              <a:rPr lang="fi-FI"/>
              <a:t> </a:t>
            </a:r>
            <a:r>
              <a:rPr lang="fi-FI" err="1"/>
              <a:t>from</a:t>
            </a:r>
            <a:r>
              <a:rPr lang="fi-FI"/>
              <a:t> China, </a:t>
            </a:r>
            <a:r>
              <a:rPr lang="fi-FI" err="1"/>
              <a:t>Philippines</a:t>
            </a:r>
            <a:r>
              <a:rPr lang="fi-FI"/>
              <a:t>, Vietnam, Indonesia and </a:t>
            </a:r>
            <a:r>
              <a:rPr lang="fi-FI" err="1"/>
              <a:t>Thailand</a:t>
            </a:r>
            <a:endParaRPr lang="en-US"/>
          </a:p>
          <a:p>
            <a:pPr fontAlgn="base"/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major</a:t>
            </a:r>
            <a:r>
              <a:rPr lang="fi-FI"/>
              <a:t> </a:t>
            </a:r>
            <a:r>
              <a:rPr lang="fi-FI" err="1"/>
              <a:t>reasons</a:t>
            </a:r>
            <a:r>
              <a:rPr lang="fi-FI"/>
              <a:t> </a:t>
            </a:r>
            <a:r>
              <a:rPr lang="fi-FI" err="1"/>
              <a:t>why</a:t>
            </a:r>
            <a:r>
              <a:rPr lang="fi-FI"/>
              <a:t> </a:t>
            </a:r>
            <a:r>
              <a:rPr lang="fi-FI" err="1"/>
              <a:t>there</a:t>
            </a:r>
            <a:r>
              <a:rPr lang="fi-FI"/>
              <a:t> is </a:t>
            </a:r>
            <a:r>
              <a:rPr lang="fi-FI" err="1"/>
              <a:t>so</a:t>
            </a:r>
            <a:r>
              <a:rPr lang="fi-FI"/>
              <a:t> </a:t>
            </a:r>
            <a:r>
              <a:rPr lang="fi-FI" err="1"/>
              <a:t>much</a:t>
            </a:r>
            <a:r>
              <a:rPr lang="fi-FI"/>
              <a:t> </a:t>
            </a:r>
            <a:r>
              <a:rPr lang="fi-FI" err="1"/>
              <a:t>pollutions</a:t>
            </a:r>
            <a:r>
              <a:rPr lang="fi-FI"/>
              <a:t> in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oceans</a:t>
            </a:r>
            <a:r>
              <a:rPr lang="fi-FI"/>
              <a:t> </a:t>
            </a:r>
            <a:r>
              <a:rPr lang="fi-FI" err="1"/>
              <a:t>are</a:t>
            </a:r>
            <a:r>
              <a:rPr lang="fi-FI"/>
              <a:t> </a:t>
            </a:r>
            <a:r>
              <a:rPr lang="fi-FI" err="1"/>
              <a:t>landfills</a:t>
            </a:r>
            <a:r>
              <a:rPr lang="fi-FI"/>
              <a:t> </a:t>
            </a:r>
            <a:r>
              <a:rPr lang="fi-FI" err="1"/>
              <a:t>near</a:t>
            </a:r>
            <a:r>
              <a:rPr lang="fi-FI"/>
              <a:t>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oceans</a:t>
            </a:r>
            <a:r>
              <a:rPr lang="fi-FI"/>
              <a:t> and </a:t>
            </a:r>
            <a:r>
              <a:rPr lang="fi-FI" err="1"/>
              <a:t>rivers</a:t>
            </a:r>
            <a:r>
              <a:rPr lang="fi-FI"/>
              <a:t>, </a:t>
            </a:r>
            <a:r>
              <a:rPr lang="fi-FI" err="1"/>
              <a:t>industry</a:t>
            </a:r>
            <a:r>
              <a:rPr lang="fi-FI"/>
              <a:t>, </a:t>
            </a:r>
            <a:r>
              <a:rPr lang="fi-FI" err="1"/>
              <a:t>sewage</a:t>
            </a:r>
            <a:r>
              <a:rPr lang="fi-FI"/>
              <a:t>, </a:t>
            </a:r>
            <a:r>
              <a:rPr lang="fi-FI" err="1"/>
              <a:t>tourists</a:t>
            </a:r>
            <a:r>
              <a:rPr lang="fi-FI"/>
              <a:t> and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lack</a:t>
            </a:r>
            <a:r>
              <a:rPr lang="fi-FI"/>
              <a:t> of </a:t>
            </a:r>
            <a:r>
              <a:rPr lang="fi-FI" err="1"/>
              <a:t>waste</a:t>
            </a:r>
            <a:r>
              <a:rPr lang="fi-FI"/>
              <a:t> management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30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ootlight MT Light" panose="0204060206030A020304" pitchFamily="18" charset="0"/>
              </a:rPr>
              <a:t>Effects</a:t>
            </a:r>
            <a:r>
              <a:rPr lang="fi-FI">
                <a:latin typeface="Footlight MT Light" panose="0204060206030A020304" pitchFamily="18" charset="0"/>
              </a:rPr>
              <a:t> to </a:t>
            </a:r>
            <a:r>
              <a:rPr lang="fi-FI" err="1">
                <a:latin typeface="Footlight MT Light" panose="0204060206030A020304" pitchFamily="18" charset="0"/>
              </a:rPr>
              <a:t>animals</a:t>
            </a:r>
            <a:r>
              <a:rPr lang="fi-FI">
                <a:latin typeface="Footlight MT Light" panose="0204060206030A020304" pitchFamily="18" charset="0"/>
              </a:rPr>
              <a:t>...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825625"/>
            <a:ext cx="10853057" cy="43922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err="1"/>
              <a:t>Plastics</a:t>
            </a:r>
            <a:r>
              <a:rPr lang="fi-FI"/>
              <a:t> in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oceans</a:t>
            </a:r>
            <a:r>
              <a:rPr lang="fi-FI"/>
              <a:t> </a:t>
            </a:r>
            <a:r>
              <a:rPr lang="fi-FI" err="1"/>
              <a:t>end</a:t>
            </a:r>
            <a:r>
              <a:rPr lang="fi-FI"/>
              <a:t> </a:t>
            </a:r>
            <a:r>
              <a:rPr lang="fi-FI" err="1"/>
              <a:t>up</a:t>
            </a:r>
            <a:r>
              <a:rPr lang="fi-FI"/>
              <a:t> in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bodies</a:t>
            </a:r>
            <a:r>
              <a:rPr lang="fi-FI"/>
              <a:t> of </a:t>
            </a:r>
            <a:r>
              <a:rPr lang="fi-FI" err="1"/>
              <a:t>animals</a:t>
            </a:r>
            <a:r>
              <a:rPr lang="fi-FI"/>
              <a:t>​</a:t>
            </a:r>
          </a:p>
          <a:p>
            <a:pPr lvl="1" fontAlgn="base"/>
            <a:r>
              <a:rPr lang="fi-FI" err="1"/>
              <a:t>Intestines</a:t>
            </a:r>
            <a:r>
              <a:rPr lang="fi-FI"/>
              <a:t>​</a:t>
            </a:r>
          </a:p>
          <a:p>
            <a:pPr lvl="1" fontAlgn="base"/>
            <a:r>
              <a:rPr lang="fi-FI" err="1"/>
              <a:t>Tissues</a:t>
            </a:r>
            <a:r>
              <a:rPr lang="fi-FI"/>
              <a:t>​</a:t>
            </a:r>
          </a:p>
          <a:p>
            <a:pPr fontAlgn="base"/>
            <a:r>
              <a:rPr lang="fi-FI" err="1"/>
              <a:t>Plastics</a:t>
            </a:r>
            <a:r>
              <a:rPr lang="fi-FI"/>
              <a:t> </a:t>
            </a:r>
            <a:r>
              <a:rPr lang="fi-FI" err="1"/>
              <a:t>can</a:t>
            </a:r>
            <a:r>
              <a:rPr lang="fi-FI"/>
              <a:t> </a:t>
            </a:r>
            <a:r>
              <a:rPr lang="fi-FI" err="1"/>
              <a:t>be</a:t>
            </a:r>
            <a:r>
              <a:rPr lang="fi-FI"/>
              <a:t> </a:t>
            </a:r>
            <a:r>
              <a:rPr lang="fi-FI" err="1"/>
              <a:t>found</a:t>
            </a:r>
            <a:r>
              <a:rPr lang="fi-FI"/>
              <a:t> </a:t>
            </a:r>
            <a:r>
              <a:rPr lang="fi-FI" err="1"/>
              <a:t>especially</a:t>
            </a:r>
            <a:r>
              <a:rPr lang="fi-FI"/>
              <a:t> in </a:t>
            </a:r>
            <a:r>
              <a:rPr lang="fi-FI" err="1"/>
              <a:t>many</a:t>
            </a:r>
            <a:r>
              <a:rPr lang="fi-FI"/>
              <a:t> </a:t>
            </a:r>
            <a:r>
              <a:rPr lang="fi-FI" err="1"/>
              <a:t>fish</a:t>
            </a:r>
            <a:r>
              <a:rPr lang="fi-FI"/>
              <a:t> </a:t>
            </a:r>
            <a:r>
              <a:rPr lang="fi-FI" err="1"/>
              <a:t>species</a:t>
            </a:r>
            <a:r>
              <a:rPr lang="fi-FI"/>
              <a:t>, </a:t>
            </a:r>
            <a:r>
              <a:rPr lang="fi-FI" err="1"/>
              <a:t>waterfowls</a:t>
            </a:r>
            <a:r>
              <a:rPr lang="fi-FI"/>
              <a:t>, </a:t>
            </a:r>
            <a:r>
              <a:rPr lang="fi-FI" err="1"/>
              <a:t>marine</a:t>
            </a:r>
            <a:r>
              <a:rPr lang="fi-FI"/>
              <a:t> </a:t>
            </a:r>
            <a:r>
              <a:rPr lang="fi-FI" err="1"/>
              <a:t>mammals</a:t>
            </a:r>
            <a:r>
              <a:rPr lang="fi-FI"/>
              <a:t> and </a:t>
            </a:r>
            <a:r>
              <a:rPr lang="fi-FI" err="1"/>
              <a:t>invertebrates</a:t>
            </a:r>
            <a:r>
              <a:rPr lang="fi-FI"/>
              <a:t>​</a:t>
            </a:r>
          </a:p>
        </p:txBody>
      </p:sp>
      <p:pic>
        <p:nvPicPr>
          <p:cNvPr id="3074" name="Picture 2" descr="Kuvahaun tulos haulle plastics in 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11" y="3987673"/>
            <a:ext cx="3292841" cy="251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6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76935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/>
              <a:t>1 </a:t>
            </a:r>
            <a:r>
              <a:rPr lang="fi-FI" err="1"/>
              <a:t>million</a:t>
            </a:r>
            <a:r>
              <a:rPr lang="fi-FI"/>
              <a:t> </a:t>
            </a:r>
            <a:r>
              <a:rPr lang="fi-FI" err="1"/>
              <a:t>waterfowls</a:t>
            </a:r>
            <a:r>
              <a:rPr lang="fi-FI"/>
              <a:t> and 100 000 </a:t>
            </a:r>
            <a:r>
              <a:rPr lang="fi-FI" err="1"/>
              <a:t>marine</a:t>
            </a:r>
            <a:r>
              <a:rPr lang="fi-FI"/>
              <a:t> </a:t>
            </a:r>
            <a:r>
              <a:rPr lang="fi-FI" err="1"/>
              <a:t>mammals</a:t>
            </a:r>
            <a:r>
              <a:rPr lang="fi-FI"/>
              <a:t> </a:t>
            </a:r>
            <a:r>
              <a:rPr lang="fi-FI" err="1"/>
              <a:t>die</a:t>
            </a:r>
            <a:r>
              <a:rPr lang="fi-FI"/>
              <a:t> </a:t>
            </a:r>
            <a:r>
              <a:rPr lang="fi-FI" err="1"/>
              <a:t>because</a:t>
            </a:r>
            <a:r>
              <a:rPr lang="fi-FI"/>
              <a:t> of </a:t>
            </a:r>
            <a:r>
              <a:rPr lang="fi-FI" err="1"/>
              <a:t>this</a:t>
            </a:r>
            <a:r>
              <a:rPr lang="fi-FI"/>
              <a:t> </a:t>
            </a:r>
            <a:r>
              <a:rPr lang="fi-FI" err="1"/>
              <a:t>plastics</a:t>
            </a:r>
            <a:r>
              <a:rPr lang="fi-FI"/>
              <a:t>​</a:t>
            </a:r>
          </a:p>
          <a:p>
            <a:pPr fontAlgn="base"/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plastics</a:t>
            </a:r>
            <a:r>
              <a:rPr lang="fi-FI"/>
              <a:t> </a:t>
            </a:r>
            <a:r>
              <a:rPr lang="fi-FI" err="1"/>
              <a:t>are</a:t>
            </a:r>
            <a:r>
              <a:rPr lang="fi-FI"/>
              <a:t> </a:t>
            </a:r>
            <a:r>
              <a:rPr lang="fi-FI" err="1"/>
              <a:t>both</a:t>
            </a:r>
            <a:r>
              <a:rPr lang="fi-FI"/>
              <a:t> </a:t>
            </a:r>
            <a:r>
              <a:rPr lang="fi-FI" err="1"/>
              <a:t>dangerous</a:t>
            </a:r>
            <a:r>
              <a:rPr lang="fi-FI"/>
              <a:t> </a:t>
            </a:r>
            <a:r>
              <a:rPr lang="fi-FI" err="1"/>
              <a:t>themselves</a:t>
            </a:r>
            <a:r>
              <a:rPr lang="fi-FI"/>
              <a:t> and </a:t>
            </a:r>
            <a:r>
              <a:rPr lang="fi-FI" err="1"/>
              <a:t>they</a:t>
            </a:r>
            <a:r>
              <a:rPr lang="fi-FI"/>
              <a:t> </a:t>
            </a:r>
            <a:r>
              <a:rPr lang="fi-FI" err="1"/>
              <a:t>also</a:t>
            </a:r>
            <a:r>
              <a:rPr lang="fi-FI"/>
              <a:t> </a:t>
            </a:r>
            <a:r>
              <a:rPr lang="fi-FI" err="1"/>
              <a:t>gather</a:t>
            </a:r>
            <a:r>
              <a:rPr lang="fi-FI"/>
              <a:t> </a:t>
            </a:r>
            <a:r>
              <a:rPr lang="fi-FI" err="1"/>
              <a:t>many</a:t>
            </a:r>
            <a:r>
              <a:rPr lang="fi-FI"/>
              <a:t> </a:t>
            </a:r>
            <a:r>
              <a:rPr lang="fi-FI" err="1"/>
              <a:t>poisons</a:t>
            </a:r>
            <a:r>
              <a:rPr lang="fi-FI"/>
              <a:t> into </a:t>
            </a:r>
            <a:r>
              <a:rPr lang="fi-FI" err="1"/>
              <a:t>their</a:t>
            </a:r>
            <a:r>
              <a:rPr lang="fi-FI"/>
              <a:t> </a:t>
            </a:r>
            <a:r>
              <a:rPr lang="fi-FI" err="1"/>
              <a:t>surface</a:t>
            </a:r>
            <a:r>
              <a:rPr lang="fi-FI"/>
              <a:t>.</a:t>
            </a:r>
          </a:p>
          <a:p>
            <a:pPr fontAlgn="base"/>
            <a:r>
              <a:rPr lang="fi-FI" err="1"/>
              <a:t>That</a:t>
            </a:r>
            <a:r>
              <a:rPr lang="fi-FI"/>
              <a:t> </a:t>
            </a:r>
            <a:r>
              <a:rPr lang="fi-FI" err="1"/>
              <a:t>makes</a:t>
            </a:r>
            <a:r>
              <a:rPr lang="fi-FI"/>
              <a:t> </a:t>
            </a:r>
            <a:r>
              <a:rPr lang="fi-FI" err="1"/>
              <a:t>them</a:t>
            </a:r>
            <a:r>
              <a:rPr lang="fi-FI"/>
              <a:t> </a:t>
            </a:r>
            <a:r>
              <a:rPr lang="fi-FI" err="1"/>
              <a:t>even</a:t>
            </a:r>
            <a:r>
              <a:rPr lang="fi-FI"/>
              <a:t> </a:t>
            </a:r>
            <a:r>
              <a:rPr lang="fi-FI" err="1"/>
              <a:t>more</a:t>
            </a:r>
            <a:r>
              <a:rPr lang="fi-FI"/>
              <a:t> </a:t>
            </a:r>
            <a:r>
              <a:rPr lang="fi-FI" err="1"/>
              <a:t>dangerous</a:t>
            </a:r>
            <a:r>
              <a:rPr lang="fi-FI"/>
              <a:t> to </a:t>
            </a:r>
            <a:r>
              <a:rPr lang="fi-FI" err="1"/>
              <a:t>animals</a:t>
            </a:r>
            <a:r>
              <a:rPr lang="fi-FI"/>
              <a:t> and us (</a:t>
            </a:r>
            <a:r>
              <a:rPr lang="fi-FI" err="1"/>
              <a:t>because</a:t>
            </a:r>
            <a:r>
              <a:rPr lang="fi-FI"/>
              <a:t> </a:t>
            </a:r>
            <a:r>
              <a:rPr lang="fi-FI" err="1"/>
              <a:t>we</a:t>
            </a:r>
            <a:r>
              <a:rPr lang="fi-FI"/>
              <a:t> </a:t>
            </a:r>
            <a:r>
              <a:rPr lang="fi-FI" err="1"/>
              <a:t>eat</a:t>
            </a:r>
            <a:r>
              <a:rPr lang="fi-FI"/>
              <a:t> </a:t>
            </a:r>
            <a:r>
              <a:rPr lang="fi-FI" err="1"/>
              <a:t>meat</a:t>
            </a:r>
            <a:r>
              <a:rPr lang="fi-FI"/>
              <a:t>)</a:t>
            </a:r>
            <a:r>
              <a:rPr lang="en-US"/>
              <a:t>​.</a:t>
            </a:r>
          </a:p>
          <a:p>
            <a:pPr fontAlgn="base"/>
            <a:r>
              <a:rPr lang="fi-FI" err="1"/>
              <a:t>Fishes</a:t>
            </a:r>
            <a:r>
              <a:rPr lang="fi-FI"/>
              <a:t> </a:t>
            </a:r>
            <a:r>
              <a:rPr lang="fi-FI" err="1"/>
              <a:t>etc</a:t>
            </a:r>
            <a:r>
              <a:rPr lang="fi-FI"/>
              <a:t> </a:t>
            </a:r>
            <a:r>
              <a:rPr lang="fi-FI" err="1"/>
              <a:t>can</a:t>
            </a:r>
            <a:r>
              <a:rPr lang="fi-FI"/>
              <a:t> </a:t>
            </a:r>
            <a:r>
              <a:rPr lang="fi-FI" err="1"/>
              <a:t>suffocate</a:t>
            </a:r>
            <a:r>
              <a:rPr lang="fi-FI"/>
              <a:t> </a:t>
            </a:r>
            <a:r>
              <a:rPr lang="fi-FI" err="1"/>
              <a:t>because</a:t>
            </a:r>
            <a:r>
              <a:rPr lang="fi-FI"/>
              <a:t> of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plastics</a:t>
            </a:r>
            <a:r>
              <a:rPr lang="fi-FI"/>
              <a:t> </a:t>
            </a:r>
            <a:r>
              <a:rPr lang="fi-FI" err="1"/>
              <a:t>drifting</a:t>
            </a:r>
            <a:r>
              <a:rPr lang="fi-FI"/>
              <a:t> in </a:t>
            </a:r>
            <a:r>
              <a:rPr lang="fi-FI" err="1"/>
              <a:t>the</a:t>
            </a:r>
            <a:r>
              <a:rPr lang="fi-FI"/>
              <a:t> </a:t>
            </a:r>
            <a:r>
              <a:rPr lang="fi-FI" err="1"/>
              <a:t>ocean</a:t>
            </a:r>
            <a:r>
              <a:rPr lang="fi-FI"/>
              <a:t>​.</a:t>
            </a:r>
          </a:p>
          <a:p>
            <a:pPr lvl="1" fontAlgn="base"/>
            <a:r>
              <a:rPr lang="fi-FI" err="1"/>
              <a:t>Fishnets</a:t>
            </a:r>
            <a:r>
              <a:rPr lang="fi-FI"/>
              <a:t> etc.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6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>
                <a:latin typeface="Footlight MT Light" panose="0204060206030A020304" pitchFamily="18" charset="0"/>
              </a:rPr>
              <a:t>What</a:t>
            </a:r>
            <a:r>
              <a:rPr lang="fi-FI">
                <a:latin typeface="Footlight MT Light" panose="0204060206030A020304" pitchFamily="18" charset="0"/>
              </a:rPr>
              <a:t> </a:t>
            </a:r>
            <a:r>
              <a:rPr lang="fi-FI" err="1">
                <a:latin typeface="Footlight MT Light" panose="0204060206030A020304" pitchFamily="18" charset="0"/>
              </a:rPr>
              <a:t>could</a:t>
            </a:r>
            <a:r>
              <a:rPr lang="fi-FI">
                <a:latin typeface="Footlight MT Light" panose="0204060206030A020304" pitchFamily="18" charset="0"/>
              </a:rPr>
              <a:t> </a:t>
            </a:r>
            <a:r>
              <a:rPr lang="fi-FI" err="1">
                <a:latin typeface="Footlight MT Light" panose="0204060206030A020304" pitchFamily="18" charset="0"/>
              </a:rPr>
              <a:t>we</a:t>
            </a:r>
            <a:r>
              <a:rPr lang="fi-FI">
                <a:latin typeface="Footlight MT Light" panose="0204060206030A020304" pitchFamily="18" charset="0"/>
              </a:rPr>
              <a:t> </a:t>
            </a:r>
            <a:r>
              <a:rPr lang="fi-FI" err="1">
                <a:latin typeface="Footlight MT Light" panose="0204060206030A020304" pitchFamily="18" charset="0"/>
              </a:rPr>
              <a:t>do</a:t>
            </a:r>
            <a:r>
              <a:rPr lang="fi-FI">
                <a:latin typeface="Footlight MT Light" panose="0204060206030A020304" pitchFamily="18" charset="0"/>
              </a:rPr>
              <a:t> to </a:t>
            </a:r>
            <a:r>
              <a:rPr lang="fi-FI" err="1">
                <a:latin typeface="Footlight MT Light" panose="0204060206030A020304" pitchFamily="18" charset="0"/>
              </a:rPr>
              <a:t>these</a:t>
            </a:r>
            <a:r>
              <a:rPr lang="fi-FI">
                <a:latin typeface="Footlight MT Light" panose="0204060206030A020304" pitchFamily="18" charset="0"/>
              </a:rPr>
              <a:t> </a:t>
            </a:r>
            <a:r>
              <a:rPr lang="fi-FI" err="1">
                <a:latin typeface="Footlight MT Light" panose="0204060206030A020304" pitchFamily="18" charset="0"/>
              </a:rPr>
              <a:t>problems</a:t>
            </a:r>
            <a:r>
              <a:rPr lang="fi-FI">
                <a:latin typeface="Footlight MT Light" panose="0204060206030A020304" pitchFamily="18" charset="0"/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fi-FI" err="1"/>
              <a:t>We</a:t>
            </a:r>
            <a:r>
              <a:rPr lang="fi-FI"/>
              <a:t> </a:t>
            </a:r>
            <a:r>
              <a:rPr lang="fi-FI" err="1"/>
              <a:t>can</a:t>
            </a:r>
            <a:r>
              <a:rPr lang="fi-FI"/>
              <a:t>...</a:t>
            </a:r>
            <a:r>
              <a:rPr lang="en-US"/>
              <a:t>​</a:t>
            </a:r>
          </a:p>
          <a:p>
            <a:pPr lvl="1" fontAlgn="base"/>
            <a:r>
              <a:rPr lang="fi-FI" sz="2800" err="1"/>
              <a:t>Develop</a:t>
            </a:r>
            <a:r>
              <a:rPr lang="fi-FI" sz="2800"/>
              <a:t> </a:t>
            </a:r>
            <a:r>
              <a:rPr lang="fi-FI" sz="2800" err="1"/>
              <a:t>biodegradable</a:t>
            </a:r>
            <a:r>
              <a:rPr lang="fi-FI" sz="2800"/>
              <a:t> </a:t>
            </a:r>
            <a:r>
              <a:rPr lang="fi-FI" sz="2800" err="1"/>
              <a:t>plastics</a:t>
            </a:r>
            <a:r>
              <a:rPr lang="en-US" sz="2800"/>
              <a:t>​</a:t>
            </a:r>
          </a:p>
          <a:p>
            <a:pPr lvl="1" fontAlgn="base"/>
            <a:r>
              <a:rPr lang="fi-FI" sz="2800" err="1"/>
              <a:t>Reuse</a:t>
            </a:r>
            <a:r>
              <a:rPr lang="fi-FI" sz="2800"/>
              <a:t> </a:t>
            </a:r>
            <a:r>
              <a:rPr lang="fi-FI" sz="2800" err="1"/>
              <a:t>more</a:t>
            </a:r>
            <a:r>
              <a:rPr lang="fi-FI" sz="2800"/>
              <a:t> </a:t>
            </a:r>
            <a:r>
              <a:rPr lang="fi-FI" sz="2800" err="1"/>
              <a:t>plastic</a:t>
            </a:r>
            <a:r>
              <a:rPr lang="en-US" sz="2800"/>
              <a:t>​</a:t>
            </a:r>
          </a:p>
          <a:p>
            <a:pPr lvl="1" fontAlgn="base"/>
            <a:r>
              <a:rPr lang="fi-FI" sz="2800" err="1"/>
              <a:t>Clean</a:t>
            </a:r>
            <a:r>
              <a:rPr lang="fi-FI" sz="2800"/>
              <a:t> </a:t>
            </a:r>
            <a:r>
              <a:rPr lang="fi-FI" sz="2800" err="1"/>
              <a:t>the</a:t>
            </a:r>
            <a:r>
              <a:rPr lang="fi-FI" sz="2800"/>
              <a:t> </a:t>
            </a:r>
            <a:r>
              <a:rPr lang="fi-FI" sz="2800" err="1"/>
              <a:t>seas</a:t>
            </a:r>
            <a:r>
              <a:rPr lang="fi-FI" sz="2800"/>
              <a:t> </a:t>
            </a:r>
            <a:r>
              <a:rPr lang="fi-FI" sz="2800" err="1"/>
              <a:t>from</a:t>
            </a:r>
            <a:r>
              <a:rPr lang="fi-FI" sz="2800"/>
              <a:t> </a:t>
            </a:r>
            <a:r>
              <a:rPr lang="fi-FI" sz="2800" err="1"/>
              <a:t>the</a:t>
            </a:r>
            <a:r>
              <a:rPr lang="fi-FI" sz="2800"/>
              <a:t> </a:t>
            </a:r>
            <a:r>
              <a:rPr lang="fi-FI" sz="2800" err="1"/>
              <a:t>plastics</a:t>
            </a:r>
            <a:r>
              <a:rPr lang="en-US" sz="2800"/>
              <a:t>​</a:t>
            </a:r>
          </a:p>
          <a:p>
            <a:pPr lvl="1" fontAlgn="base"/>
            <a:r>
              <a:rPr lang="fi-FI" sz="2800" err="1"/>
              <a:t>Reduce</a:t>
            </a:r>
            <a:r>
              <a:rPr lang="fi-FI" sz="2800"/>
              <a:t> </a:t>
            </a:r>
            <a:r>
              <a:rPr lang="fi-FI" sz="2800" err="1"/>
              <a:t>the</a:t>
            </a:r>
            <a:r>
              <a:rPr lang="fi-FI" sz="2800"/>
              <a:t> </a:t>
            </a:r>
            <a:r>
              <a:rPr lang="fi-FI" sz="2800" err="1"/>
              <a:t>use</a:t>
            </a:r>
            <a:r>
              <a:rPr lang="fi-FI" sz="2800"/>
              <a:t> of </a:t>
            </a:r>
            <a:r>
              <a:rPr lang="fi-FI" sz="2800" err="1"/>
              <a:t>plastic</a:t>
            </a:r>
            <a:endParaRPr lang="en-US" sz="2800" err="1"/>
          </a:p>
          <a:p>
            <a:pPr marL="0" indent="0">
              <a:buNone/>
            </a:pPr>
            <a:endParaRPr lang="fi-FI"/>
          </a:p>
        </p:txBody>
      </p:sp>
      <p:pic>
        <p:nvPicPr>
          <p:cNvPr id="4098" name="Picture 2" descr="Kuvahaun tulos haulle reuse pla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651" y="4010902"/>
            <a:ext cx="3454351" cy="23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uvahaun tulos haulle biodegradable p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76" y="1825625"/>
            <a:ext cx="20955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70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Office-teema</vt:lpstr>
      <vt:lpstr>Erasmus+ project: EQUAL ACCESS TO SCIENTIFIC YIELD –DISCOVER THE ELEMENTS AROUND YOU</vt:lpstr>
      <vt:lpstr>WORKSHOP 1. - Cosmetics</vt:lpstr>
      <vt:lpstr>What are micro-, macro- and nanoplastics?</vt:lpstr>
      <vt:lpstr>Benefits and harms in cosmetics</vt:lpstr>
      <vt:lpstr>Plastics in nature</vt:lpstr>
      <vt:lpstr>PowerPoint Presentation</vt:lpstr>
      <vt:lpstr>Effects to animals...</vt:lpstr>
      <vt:lpstr>PowerPoint Presentation</vt:lpstr>
      <vt:lpstr>What could we do to these problems?</vt:lpstr>
      <vt:lpstr>The products that we  examined</vt:lpstr>
      <vt:lpstr>GARNIER SKIN NATURALS, PURE ACTIVE</vt:lpstr>
      <vt:lpstr>THE BODY SHOP SEAWEED</vt:lpstr>
      <vt:lpstr>PowerPoint Presentation</vt:lpstr>
      <vt:lpstr>Which one do we prefer?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 project: EQUAL ACCESS TO SCIENTIFIC YIELD –DISCOVER THE ELEMENTS AROUND YOU</dc:title>
  <cp:revision>1</cp:revision>
  <dcterms:modified xsi:type="dcterms:W3CDTF">2017-11-10T11:13:22Z</dcterms:modified>
</cp:coreProperties>
</file>