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  <p:sldMasterId id="2147483675" r:id="rId2"/>
  </p:sldMasterIdLst>
  <p:notesMasterIdLst>
    <p:notesMasterId r:id="rId9"/>
  </p:notesMasterIdLst>
  <p:sldIdLst>
    <p:sldId id="288" r:id="rId3"/>
    <p:sldId id="259" r:id="rId4"/>
    <p:sldId id="324" r:id="rId5"/>
    <p:sldId id="287" r:id="rId6"/>
    <p:sldId id="325" r:id="rId7"/>
    <p:sldId id="268" r:id="rId8"/>
  </p:sldIdLst>
  <p:sldSz cx="12192000" cy="6858000"/>
  <p:notesSz cx="6858000" cy="9144000"/>
  <p:defaultTextStyle>
    <a:defPPr>
      <a:defRPr lang="fi-F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396"/>
    <a:srgbClr val="84BF41"/>
    <a:srgbClr val="00ADDC"/>
    <a:srgbClr val="0E7F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949F1A0-5783-4B2D-8D70-A861F0EA3712}" v="58" dt="2026-05-21T13:26:03.26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vinainen Katja" userId="5d455824-834b-45e9-a80a-d33f040af937" providerId="ADAL" clId="{2869C8C7-7C9A-48C9-8232-E14BB264E589}"/>
    <pc:docChg chg="undo redo custSel delSld modSld sldOrd">
      <pc:chgData name="Savinainen Katja" userId="5d455824-834b-45e9-a80a-d33f040af937" providerId="ADAL" clId="{2869C8C7-7C9A-48C9-8232-E14BB264E589}" dt="2026-05-22T11:22:10.436" v="1228" actId="20577"/>
      <pc:docMkLst>
        <pc:docMk/>
      </pc:docMkLst>
      <pc:sldChg chg="addSp delSp modSp mod ord modClrScheme chgLayout">
        <pc:chgData name="Savinainen Katja" userId="5d455824-834b-45e9-a80a-d33f040af937" providerId="ADAL" clId="{2869C8C7-7C9A-48C9-8232-E14BB264E589}" dt="2026-05-21T13:16:44.481" v="983" actId="113"/>
        <pc:sldMkLst>
          <pc:docMk/>
          <pc:sldMk cId="3331779707" sldId="259"/>
        </pc:sldMkLst>
        <pc:spChg chg="add mod">
          <ac:chgData name="Savinainen Katja" userId="5d455824-834b-45e9-a80a-d33f040af937" providerId="ADAL" clId="{2869C8C7-7C9A-48C9-8232-E14BB264E589}" dt="2026-05-21T13:16:44.481" v="983" actId="113"/>
          <ac:spMkLst>
            <pc:docMk/>
            <pc:sldMk cId="3331779707" sldId="259"/>
            <ac:spMk id="2" creationId="{F3DA7597-5119-DA8D-A707-538E62FE1498}"/>
          </ac:spMkLst>
        </pc:spChg>
        <pc:spChg chg="add del mod">
          <ac:chgData name="Savinainen Katja" userId="5d455824-834b-45e9-a80a-d33f040af937" providerId="ADAL" clId="{2869C8C7-7C9A-48C9-8232-E14BB264E589}" dt="2026-05-21T13:15:09.637" v="967" actId="478"/>
          <ac:spMkLst>
            <pc:docMk/>
            <pc:sldMk cId="3331779707" sldId="259"/>
            <ac:spMk id="4" creationId="{2CF8EE56-27E7-B964-6D9D-A61E29DE0172}"/>
          </ac:spMkLst>
        </pc:spChg>
        <pc:spChg chg="mod ord">
          <ac:chgData name="Savinainen Katja" userId="5d455824-834b-45e9-a80a-d33f040af937" providerId="ADAL" clId="{2869C8C7-7C9A-48C9-8232-E14BB264E589}" dt="2026-05-21T13:15:28.245" v="972" actId="1076"/>
          <ac:spMkLst>
            <pc:docMk/>
            <pc:sldMk cId="3331779707" sldId="259"/>
            <ac:spMk id="9" creationId="{F2798E4E-BBE0-5B04-CB3E-DDD5513E6242}"/>
          </ac:spMkLst>
        </pc:spChg>
        <pc:spChg chg="del mod ord">
          <ac:chgData name="Savinainen Katja" userId="5d455824-834b-45e9-a80a-d33f040af937" providerId="ADAL" clId="{2869C8C7-7C9A-48C9-8232-E14BB264E589}" dt="2026-05-21T13:14:33.280" v="959" actId="478"/>
          <ac:spMkLst>
            <pc:docMk/>
            <pc:sldMk cId="3331779707" sldId="259"/>
            <ac:spMk id="10" creationId="{D7F4F76A-E77C-B6C2-08FC-031367A8829A}"/>
          </ac:spMkLst>
        </pc:spChg>
        <pc:spChg chg="mod ord">
          <ac:chgData name="Savinainen Katja" userId="5d455824-834b-45e9-a80a-d33f040af937" providerId="ADAL" clId="{2869C8C7-7C9A-48C9-8232-E14BB264E589}" dt="2026-05-21T13:11:47.038" v="721" actId="700"/>
          <ac:spMkLst>
            <pc:docMk/>
            <pc:sldMk cId="3331779707" sldId="259"/>
            <ac:spMk id="23" creationId="{E6AA200C-7527-9941-AB63-1CFDA81EAD82}"/>
          </ac:spMkLst>
        </pc:spChg>
      </pc:sldChg>
      <pc:sldChg chg="del">
        <pc:chgData name="Savinainen Katja" userId="5d455824-834b-45e9-a80a-d33f040af937" providerId="ADAL" clId="{2869C8C7-7C9A-48C9-8232-E14BB264E589}" dt="2026-05-21T12:59:46.129" v="627" actId="47"/>
        <pc:sldMkLst>
          <pc:docMk/>
          <pc:sldMk cId="3448271346" sldId="260"/>
        </pc:sldMkLst>
      </pc:sldChg>
      <pc:sldChg chg="addSp delSp modSp mod">
        <pc:chgData name="Savinainen Katja" userId="5d455824-834b-45e9-a80a-d33f040af937" providerId="ADAL" clId="{2869C8C7-7C9A-48C9-8232-E14BB264E589}" dt="2026-05-21T12:59:05.363" v="619" actId="20577"/>
        <pc:sldMkLst>
          <pc:docMk/>
          <pc:sldMk cId="1809575439" sldId="268"/>
        </pc:sldMkLst>
        <pc:spChg chg="add mod">
          <ac:chgData name="Savinainen Katja" userId="5d455824-834b-45e9-a80a-d33f040af937" providerId="ADAL" clId="{2869C8C7-7C9A-48C9-8232-E14BB264E589}" dt="2026-05-21T12:59:05.363" v="619" actId="20577"/>
          <ac:spMkLst>
            <pc:docMk/>
            <pc:sldMk cId="1809575439" sldId="268"/>
            <ac:spMk id="2" creationId="{7CECA4A5-922C-C9F0-A306-FBA10F811E98}"/>
          </ac:spMkLst>
        </pc:spChg>
        <pc:picChg chg="mod">
          <ac:chgData name="Savinainen Katja" userId="5d455824-834b-45e9-a80a-d33f040af937" providerId="ADAL" clId="{2869C8C7-7C9A-48C9-8232-E14BB264E589}" dt="2026-05-21T12:57:23.293" v="483" actId="1076"/>
          <ac:picMkLst>
            <pc:docMk/>
            <pc:sldMk cId="1809575439" sldId="268"/>
            <ac:picMk id="9" creationId="{88C15969-817D-274A-B9DD-7B5ED933ABBF}"/>
          </ac:picMkLst>
        </pc:picChg>
        <pc:picChg chg="del mod">
          <ac:chgData name="Savinainen Katja" userId="5d455824-834b-45e9-a80a-d33f040af937" providerId="ADAL" clId="{2869C8C7-7C9A-48C9-8232-E14BB264E589}" dt="2026-05-21T12:57:11.772" v="479" actId="478"/>
          <ac:picMkLst>
            <pc:docMk/>
            <pc:sldMk cId="1809575439" sldId="268"/>
            <ac:picMk id="10" creationId="{EC93486F-CE06-3082-8A98-92EC32855D45}"/>
          </ac:picMkLst>
        </pc:picChg>
      </pc:sldChg>
      <pc:sldChg chg="del">
        <pc:chgData name="Savinainen Katja" userId="5d455824-834b-45e9-a80a-d33f040af937" providerId="ADAL" clId="{2869C8C7-7C9A-48C9-8232-E14BB264E589}" dt="2026-05-21T12:59:43.586" v="626" actId="47"/>
        <pc:sldMkLst>
          <pc:docMk/>
          <pc:sldMk cId="3795097969" sldId="279"/>
        </pc:sldMkLst>
      </pc:sldChg>
      <pc:sldChg chg="modSp del mod">
        <pc:chgData name="Savinainen Katja" userId="5d455824-834b-45e9-a80a-d33f040af937" providerId="ADAL" clId="{2869C8C7-7C9A-48C9-8232-E14BB264E589}" dt="2026-05-21T13:10:40.557" v="710" actId="47"/>
        <pc:sldMkLst>
          <pc:docMk/>
          <pc:sldMk cId="1455069693" sldId="285"/>
        </pc:sldMkLst>
        <pc:spChg chg="mod">
          <ac:chgData name="Savinainen Katja" userId="5d455824-834b-45e9-a80a-d33f040af937" providerId="ADAL" clId="{2869C8C7-7C9A-48C9-8232-E14BB264E589}" dt="2026-05-21T12:59:23.440" v="621" actId="27636"/>
          <ac:spMkLst>
            <pc:docMk/>
            <pc:sldMk cId="1455069693" sldId="285"/>
            <ac:spMk id="3" creationId="{AFA879CA-6C71-D16A-3A16-579B39554456}"/>
          </ac:spMkLst>
        </pc:spChg>
      </pc:sldChg>
      <pc:sldChg chg="modSp mod ord">
        <pc:chgData name="Savinainen Katja" userId="5d455824-834b-45e9-a80a-d33f040af937" providerId="ADAL" clId="{2869C8C7-7C9A-48C9-8232-E14BB264E589}" dt="2026-05-21T13:24:08.430" v="1212" actId="20577"/>
        <pc:sldMkLst>
          <pc:docMk/>
          <pc:sldMk cId="212109214" sldId="287"/>
        </pc:sldMkLst>
        <pc:spChg chg="mod">
          <ac:chgData name="Savinainen Katja" userId="5d455824-834b-45e9-a80a-d33f040af937" providerId="ADAL" clId="{2869C8C7-7C9A-48C9-8232-E14BB264E589}" dt="2026-05-21T13:23:46.266" v="1124" actId="1076"/>
          <ac:spMkLst>
            <pc:docMk/>
            <pc:sldMk cId="212109214" sldId="287"/>
            <ac:spMk id="5" creationId="{9325F256-7541-DB4F-D0DA-2BAA4CE0551A}"/>
          </ac:spMkLst>
        </pc:spChg>
        <pc:spChg chg="mod">
          <ac:chgData name="Savinainen Katja" userId="5d455824-834b-45e9-a80a-d33f040af937" providerId="ADAL" clId="{2869C8C7-7C9A-48C9-8232-E14BB264E589}" dt="2026-05-21T13:24:08.430" v="1212" actId="20577"/>
          <ac:spMkLst>
            <pc:docMk/>
            <pc:sldMk cId="212109214" sldId="287"/>
            <ac:spMk id="6" creationId="{6DAE54CA-9673-6159-CB07-0CF547823E89}"/>
          </ac:spMkLst>
        </pc:spChg>
      </pc:sldChg>
      <pc:sldChg chg="addSp delSp modSp mod">
        <pc:chgData name="Savinainen Katja" userId="5d455824-834b-45e9-a80a-d33f040af937" providerId="ADAL" clId="{2869C8C7-7C9A-48C9-8232-E14BB264E589}" dt="2026-05-21T13:10:57.557" v="717" actId="14100"/>
        <pc:sldMkLst>
          <pc:docMk/>
          <pc:sldMk cId="2428356618" sldId="288"/>
        </pc:sldMkLst>
        <pc:spChg chg="add">
          <ac:chgData name="Savinainen Katja" userId="5d455824-834b-45e9-a80a-d33f040af937" providerId="ADAL" clId="{2869C8C7-7C9A-48C9-8232-E14BB264E589}" dt="2026-05-21T12:59:59.074" v="628"/>
          <ac:spMkLst>
            <pc:docMk/>
            <pc:sldMk cId="2428356618" sldId="288"/>
            <ac:spMk id="2" creationId="{FA90E953-077C-D0BB-451B-303BE1E4CA14}"/>
          </ac:spMkLst>
        </pc:spChg>
        <pc:spChg chg="add">
          <ac:chgData name="Savinainen Katja" userId="5d455824-834b-45e9-a80a-d33f040af937" providerId="ADAL" clId="{2869C8C7-7C9A-48C9-8232-E14BB264E589}" dt="2026-05-21T13:00:07.094" v="630"/>
          <ac:spMkLst>
            <pc:docMk/>
            <pc:sldMk cId="2428356618" sldId="288"/>
            <ac:spMk id="5" creationId="{125D0667-1E1B-19B5-6EB3-113F4ACAC2AA}"/>
          </ac:spMkLst>
        </pc:spChg>
        <pc:spChg chg="mod">
          <ac:chgData name="Savinainen Katja" userId="5d455824-834b-45e9-a80a-d33f040af937" providerId="ADAL" clId="{2869C8C7-7C9A-48C9-8232-E14BB264E589}" dt="2026-05-21T13:10:57.557" v="717" actId="14100"/>
          <ac:spMkLst>
            <pc:docMk/>
            <pc:sldMk cId="2428356618" sldId="288"/>
            <ac:spMk id="7" creationId="{B3BA705D-340A-A72A-0C71-1C5D38FF4665}"/>
          </ac:spMkLst>
        </pc:spChg>
        <pc:spChg chg="mod">
          <ac:chgData name="Savinainen Katja" userId="5d455824-834b-45e9-a80a-d33f040af937" providerId="ADAL" clId="{2869C8C7-7C9A-48C9-8232-E14BB264E589}" dt="2026-05-21T13:00:17.766" v="634" actId="26606"/>
          <ac:spMkLst>
            <pc:docMk/>
            <pc:sldMk cId="2428356618" sldId="288"/>
            <ac:spMk id="13" creationId="{F3679B6C-6328-8AFC-09C8-A1E45441B953}"/>
          </ac:spMkLst>
        </pc:spChg>
        <pc:spChg chg="mod">
          <ac:chgData name="Savinainen Katja" userId="5d455824-834b-45e9-a80a-d33f040af937" providerId="ADAL" clId="{2869C8C7-7C9A-48C9-8232-E14BB264E589}" dt="2026-05-21T13:00:17.766" v="634" actId="26606"/>
          <ac:spMkLst>
            <pc:docMk/>
            <pc:sldMk cId="2428356618" sldId="288"/>
            <ac:spMk id="15" creationId="{1250C63D-122A-428F-2EFE-21F2F7EBD9A6}"/>
          </ac:spMkLst>
        </pc:spChg>
        <pc:spChg chg="mod">
          <ac:chgData name="Savinainen Katja" userId="5d455824-834b-45e9-a80a-d33f040af937" providerId="ADAL" clId="{2869C8C7-7C9A-48C9-8232-E14BB264E589}" dt="2026-05-21T13:00:17.766" v="634" actId="26606"/>
          <ac:spMkLst>
            <pc:docMk/>
            <pc:sldMk cId="2428356618" sldId="288"/>
            <ac:spMk id="17" creationId="{22AAED5E-8690-3B85-BEDB-44D80B8F5B91}"/>
          </ac:spMkLst>
        </pc:spChg>
        <pc:picChg chg="del">
          <ac:chgData name="Savinainen Katja" userId="5d455824-834b-45e9-a80a-d33f040af937" providerId="ADAL" clId="{2869C8C7-7C9A-48C9-8232-E14BB264E589}" dt="2026-05-21T13:00:05.480" v="629" actId="478"/>
          <ac:picMkLst>
            <pc:docMk/>
            <pc:sldMk cId="2428356618" sldId="288"/>
            <ac:picMk id="3" creationId="{429345DD-86F8-C630-22F7-D797527FE921}"/>
          </ac:picMkLst>
        </pc:picChg>
        <pc:picChg chg="add mod ord">
          <ac:chgData name="Savinainen Katja" userId="5d455824-834b-45e9-a80a-d33f040af937" providerId="ADAL" clId="{2869C8C7-7C9A-48C9-8232-E14BB264E589}" dt="2026-05-21T13:00:17.766" v="634" actId="26606"/>
          <ac:picMkLst>
            <pc:docMk/>
            <pc:sldMk cId="2428356618" sldId="288"/>
            <ac:picMk id="9" creationId="{EADDA3A6-8A65-407A-D3C1-CBFB0DF4E5E1}"/>
          </ac:picMkLst>
        </pc:picChg>
      </pc:sldChg>
      <pc:sldChg chg="del">
        <pc:chgData name="Savinainen Katja" userId="5d455824-834b-45e9-a80a-d33f040af937" providerId="ADAL" clId="{2869C8C7-7C9A-48C9-8232-E14BB264E589}" dt="2026-05-21T12:59:32.183" v="624" actId="47"/>
        <pc:sldMkLst>
          <pc:docMk/>
          <pc:sldMk cId="630144147" sldId="289"/>
        </pc:sldMkLst>
      </pc:sldChg>
      <pc:sldChg chg="del">
        <pc:chgData name="Savinainen Katja" userId="5d455824-834b-45e9-a80a-d33f040af937" providerId="ADAL" clId="{2869C8C7-7C9A-48C9-8232-E14BB264E589}" dt="2026-05-21T12:59:41.551" v="625" actId="47"/>
        <pc:sldMkLst>
          <pc:docMk/>
          <pc:sldMk cId="2842848927" sldId="290"/>
        </pc:sldMkLst>
      </pc:sldChg>
      <pc:sldChg chg="del">
        <pc:chgData name="Savinainen Katja" userId="5d455824-834b-45e9-a80a-d33f040af937" providerId="ADAL" clId="{2869C8C7-7C9A-48C9-8232-E14BB264E589}" dt="2026-05-21T12:59:28.188" v="622" actId="47"/>
        <pc:sldMkLst>
          <pc:docMk/>
          <pc:sldMk cId="500038229" sldId="291"/>
        </pc:sldMkLst>
      </pc:sldChg>
      <pc:sldChg chg="del">
        <pc:chgData name="Savinainen Katja" userId="5d455824-834b-45e9-a80a-d33f040af937" providerId="ADAL" clId="{2869C8C7-7C9A-48C9-8232-E14BB264E589}" dt="2026-05-21T12:59:30.831" v="623" actId="47"/>
        <pc:sldMkLst>
          <pc:docMk/>
          <pc:sldMk cId="943610472" sldId="292"/>
        </pc:sldMkLst>
      </pc:sldChg>
      <pc:sldChg chg="addSp delSp modSp mod modClrScheme chgLayout">
        <pc:chgData name="Savinainen Katja" userId="5d455824-834b-45e9-a80a-d33f040af937" providerId="ADAL" clId="{2869C8C7-7C9A-48C9-8232-E14BB264E589}" dt="2026-05-22T11:22:10.436" v="1228" actId="20577"/>
        <pc:sldMkLst>
          <pc:docMk/>
          <pc:sldMk cId="328215919" sldId="324"/>
        </pc:sldMkLst>
        <pc:spChg chg="mod ord">
          <ac:chgData name="Savinainen Katja" userId="5d455824-834b-45e9-a80a-d33f040af937" providerId="ADAL" clId="{2869C8C7-7C9A-48C9-8232-E14BB264E589}" dt="2026-05-21T13:11:30.035" v="720" actId="700"/>
          <ac:spMkLst>
            <pc:docMk/>
            <pc:sldMk cId="328215919" sldId="324"/>
            <ac:spMk id="2" creationId="{ECFA40ED-CC1C-1BF3-F7F9-5491A283E1A2}"/>
          </ac:spMkLst>
        </pc:spChg>
        <pc:spChg chg="mod ord">
          <ac:chgData name="Savinainen Katja" userId="5d455824-834b-45e9-a80a-d33f040af937" providerId="ADAL" clId="{2869C8C7-7C9A-48C9-8232-E14BB264E589}" dt="2026-05-21T13:11:30.035" v="720" actId="700"/>
          <ac:spMkLst>
            <pc:docMk/>
            <pc:sldMk cId="328215919" sldId="324"/>
            <ac:spMk id="3" creationId="{4FD260D8-37ED-9884-5B80-F72A2D005FDB}"/>
          </ac:spMkLst>
        </pc:spChg>
        <pc:spChg chg="mod ord">
          <ac:chgData name="Savinainen Katja" userId="5d455824-834b-45e9-a80a-d33f040af937" providerId="ADAL" clId="{2869C8C7-7C9A-48C9-8232-E14BB264E589}" dt="2026-05-21T13:11:30.035" v="720" actId="700"/>
          <ac:spMkLst>
            <pc:docMk/>
            <pc:sldMk cId="328215919" sldId="324"/>
            <ac:spMk id="4" creationId="{A196D677-DD48-9C32-32EA-16D5A628007F}"/>
          </ac:spMkLst>
        </pc:spChg>
        <pc:spChg chg="mod ord">
          <ac:chgData name="Savinainen Katja" userId="5d455824-834b-45e9-a80a-d33f040af937" providerId="ADAL" clId="{2869C8C7-7C9A-48C9-8232-E14BB264E589}" dt="2026-05-21T13:17:23.998" v="986" actId="207"/>
          <ac:spMkLst>
            <pc:docMk/>
            <pc:sldMk cId="328215919" sldId="324"/>
            <ac:spMk id="5" creationId="{71CE75BA-5EAC-64B3-894A-0415217BE25B}"/>
          </ac:spMkLst>
        </pc:spChg>
        <pc:spChg chg="add del mod ord">
          <ac:chgData name="Savinainen Katja" userId="5d455824-834b-45e9-a80a-d33f040af937" providerId="ADAL" clId="{2869C8C7-7C9A-48C9-8232-E14BB264E589}" dt="2026-05-21T13:02:52.292" v="653" actId="700"/>
          <ac:spMkLst>
            <pc:docMk/>
            <pc:sldMk cId="328215919" sldId="324"/>
            <ac:spMk id="12" creationId="{712D8E07-0704-EC4A-8ED2-85514809162E}"/>
          </ac:spMkLst>
        </pc:spChg>
        <pc:spChg chg="add del mod ord">
          <ac:chgData name="Savinainen Katja" userId="5d455824-834b-45e9-a80a-d33f040af937" providerId="ADAL" clId="{2869C8C7-7C9A-48C9-8232-E14BB264E589}" dt="2026-05-21T13:04:12.091" v="662" actId="700"/>
          <ac:spMkLst>
            <pc:docMk/>
            <pc:sldMk cId="328215919" sldId="324"/>
            <ac:spMk id="15" creationId="{89D49E44-476E-2067-2F58-8F85B8C286B8}"/>
          </ac:spMkLst>
        </pc:spChg>
        <pc:spChg chg="add del mod ord">
          <ac:chgData name="Savinainen Katja" userId="5d455824-834b-45e9-a80a-d33f040af937" providerId="ADAL" clId="{2869C8C7-7C9A-48C9-8232-E14BB264E589}" dt="2026-05-21T13:03:54.896" v="661" actId="700"/>
          <ac:spMkLst>
            <pc:docMk/>
            <pc:sldMk cId="328215919" sldId="324"/>
            <ac:spMk id="16" creationId="{A12AB99F-B5EB-5452-F0A4-8634D4575924}"/>
          </ac:spMkLst>
        </pc:spChg>
        <pc:spChg chg="add del mod ord">
          <ac:chgData name="Savinainen Katja" userId="5d455824-834b-45e9-a80a-d33f040af937" providerId="ADAL" clId="{2869C8C7-7C9A-48C9-8232-E14BB264E589}" dt="2026-05-21T13:04:40.784" v="670" actId="478"/>
          <ac:spMkLst>
            <pc:docMk/>
            <pc:sldMk cId="328215919" sldId="324"/>
            <ac:spMk id="17" creationId="{0148CB6A-7E98-3353-1CB6-B2D366682B0F}"/>
          </ac:spMkLst>
        </pc:spChg>
        <pc:spChg chg="add del mod ord">
          <ac:chgData name="Savinainen Katja" userId="5d455824-834b-45e9-a80a-d33f040af937" providerId="ADAL" clId="{2869C8C7-7C9A-48C9-8232-E14BB264E589}" dt="2026-05-21T13:11:30.035" v="720" actId="700"/>
          <ac:spMkLst>
            <pc:docMk/>
            <pc:sldMk cId="328215919" sldId="324"/>
            <ac:spMk id="18" creationId="{D3125416-C7E7-74FA-B54B-FCCB96932531}"/>
          </ac:spMkLst>
        </pc:spChg>
        <pc:graphicFrameChg chg="mod modGraphic">
          <ac:chgData name="Savinainen Katja" userId="5d455824-834b-45e9-a80a-d33f040af937" providerId="ADAL" clId="{2869C8C7-7C9A-48C9-8232-E14BB264E589}" dt="2026-05-22T11:22:10.436" v="1228" actId="20577"/>
          <ac:graphicFrameMkLst>
            <pc:docMk/>
            <pc:sldMk cId="328215919" sldId="324"/>
            <ac:graphicFrameMk id="6" creationId="{0AC8E5D5-A529-060F-E792-E21DBECA69DF}"/>
          </ac:graphicFrameMkLst>
        </pc:graphicFrameChg>
        <pc:graphicFrameChg chg="del mod modGraphic">
          <ac:chgData name="Savinainen Katja" userId="5d455824-834b-45e9-a80a-d33f040af937" providerId="ADAL" clId="{2869C8C7-7C9A-48C9-8232-E14BB264E589}" dt="2026-05-21T13:18:14.479" v="996" actId="478"/>
          <ac:graphicFrameMkLst>
            <pc:docMk/>
            <pc:sldMk cId="328215919" sldId="324"/>
            <ac:graphicFrameMk id="7" creationId="{990F3A61-E9BE-956C-E6B4-5523DBDD7191}"/>
          </ac:graphicFrameMkLst>
        </pc:graphicFrameChg>
        <pc:graphicFrameChg chg="mod ord modGraphic">
          <ac:chgData name="Savinainen Katja" userId="5d455824-834b-45e9-a80a-d33f040af937" providerId="ADAL" clId="{2869C8C7-7C9A-48C9-8232-E14BB264E589}" dt="2026-05-21T13:23:12.056" v="1122" actId="1076"/>
          <ac:graphicFrameMkLst>
            <pc:docMk/>
            <pc:sldMk cId="328215919" sldId="324"/>
            <ac:graphicFrameMk id="9" creationId="{FCE498EC-9A5C-1B04-7359-4CFAC8FF795F}"/>
          </ac:graphicFrameMkLst>
        </pc:graphicFrameChg>
        <pc:picChg chg="add del mod">
          <ac:chgData name="Savinainen Katja" userId="5d455824-834b-45e9-a80a-d33f040af937" providerId="ADAL" clId="{2869C8C7-7C9A-48C9-8232-E14BB264E589}" dt="2026-05-21T13:03:13.579" v="655" actId="478"/>
          <ac:picMkLst>
            <pc:docMk/>
            <pc:sldMk cId="328215919" sldId="324"/>
            <ac:picMk id="10" creationId="{52655D84-6807-4A69-847C-8B91137DB91F}"/>
          </ac:picMkLst>
        </pc:picChg>
        <pc:picChg chg="del">
          <ac:chgData name="Savinainen Katja" userId="5d455824-834b-45e9-a80a-d33f040af937" providerId="ADAL" clId="{2869C8C7-7C9A-48C9-8232-E14BB264E589}" dt="2026-05-21T13:01:52.968" v="641" actId="478"/>
          <ac:picMkLst>
            <pc:docMk/>
            <pc:sldMk cId="328215919" sldId="324"/>
            <ac:picMk id="11" creationId="{ABCE50CB-EAF1-9BFD-EAC4-0496D01B370C}"/>
          </ac:picMkLst>
        </pc:picChg>
        <pc:picChg chg="add del mod">
          <ac:chgData name="Savinainen Katja" userId="5d455824-834b-45e9-a80a-d33f040af937" providerId="ADAL" clId="{2869C8C7-7C9A-48C9-8232-E14BB264E589}" dt="2026-05-21T13:02:48.775" v="651" actId="22"/>
          <ac:picMkLst>
            <pc:docMk/>
            <pc:sldMk cId="328215919" sldId="324"/>
            <ac:picMk id="14" creationId="{F3CADF49-4AE4-6AD7-783C-0763BB92F65A}"/>
          </ac:picMkLst>
        </pc:picChg>
      </pc:sldChg>
      <pc:sldChg chg="addSp modSp mod ord">
        <pc:chgData name="Savinainen Katja" userId="5d455824-834b-45e9-a80a-d33f040af937" providerId="ADAL" clId="{2869C8C7-7C9A-48C9-8232-E14BB264E589}" dt="2026-05-21T13:25:59.335" v="1226" actId="1076"/>
        <pc:sldMkLst>
          <pc:docMk/>
          <pc:sldMk cId="629134374" sldId="325"/>
        </pc:sldMkLst>
        <pc:graphicFrameChg chg="mod modGraphic">
          <ac:chgData name="Savinainen Katja" userId="5d455824-834b-45e9-a80a-d33f040af937" providerId="ADAL" clId="{2869C8C7-7C9A-48C9-8232-E14BB264E589}" dt="2026-05-21T13:25:43.576" v="1222"/>
          <ac:graphicFrameMkLst>
            <pc:docMk/>
            <pc:sldMk cId="629134374" sldId="325"/>
            <ac:graphicFrameMk id="9" creationId="{105C9E1B-24D8-CD97-FADD-DA018A44AB91}"/>
          </ac:graphicFrameMkLst>
        </pc:graphicFrameChg>
        <pc:graphicFrameChg chg="mod modGraphic">
          <ac:chgData name="Savinainen Katja" userId="5d455824-834b-45e9-a80a-d33f040af937" providerId="ADAL" clId="{2869C8C7-7C9A-48C9-8232-E14BB264E589}" dt="2026-05-21T13:25:58.639" v="1225" actId="14100"/>
          <ac:graphicFrameMkLst>
            <pc:docMk/>
            <pc:sldMk cId="629134374" sldId="325"/>
            <ac:graphicFrameMk id="12" creationId="{68FA3C79-A0CC-3D55-8526-DBEC04157C3B}"/>
          </ac:graphicFrameMkLst>
        </pc:graphicFrameChg>
        <pc:picChg chg="add mod">
          <ac:chgData name="Savinainen Katja" userId="5d455824-834b-45e9-a80a-d33f040af937" providerId="ADAL" clId="{2869C8C7-7C9A-48C9-8232-E14BB264E589}" dt="2026-05-21T13:25:59.335" v="1226" actId="1076"/>
          <ac:picMkLst>
            <pc:docMk/>
            <pc:sldMk cId="629134374" sldId="325"/>
            <ac:picMk id="8" creationId="{EFAC1202-2EC8-0AD9-8AE2-D12C90594585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9CE7E-6E86-C042-A5E2-25A46B3C386A}" type="datetimeFigureOut">
              <a:rPr lang="fi-FI" smtClean="0"/>
              <a:t>22.5.2026</a:t>
            </a:fld>
            <a:endParaRPr lang="fi-FI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i-FI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2D00FF-EE06-A746-B168-918D6BB36FB3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876214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1.jpe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2.jpe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Otsikko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63CAFBA-2457-0E41-8151-0C9EDEEB7E6C}"/>
              </a:ext>
            </a:extLst>
          </p:cNvPr>
          <p:cNvSpPr/>
          <p:nvPr userDrawn="1"/>
        </p:nvSpPr>
        <p:spPr>
          <a:xfrm>
            <a:off x="0" y="0"/>
            <a:ext cx="12191999" cy="6857999"/>
          </a:xfrm>
          <a:prstGeom prst="rect">
            <a:avLst/>
          </a:prstGeom>
          <a:solidFill>
            <a:srgbClr val="00539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>
              <a:ln>
                <a:noFill/>
              </a:ln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5FDA7BF-0FCD-E749-8B40-A2B0889743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5907" y="4853089"/>
            <a:ext cx="7824893" cy="577653"/>
          </a:xfrm>
        </p:spPr>
        <p:txBody>
          <a:bodyPr anchor="t" anchorCtr="0">
            <a:normAutofit/>
          </a:bodyPr>
          <a:lstStyle>
            <a:lvl1pPr algn="l">
              <a:defRPr sz="3600" baseline="0">
                <a:solidFill>
                  <a:schemeClr val="bg1"/>
                </a:solidFill>
              </a:defRPr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3B0C921-2328-8D4C-9B3A-2174D953A7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15907" y="5430743"/>
            <a:ext cx="7824893" cy="544379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i-FI"/>
              <a:t>Muokkaa alaotsikon perustyyliä napsautt.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BC0CD5-BF3B-FC4A-BDC7-DD3344272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711C9-1641-5145-9C3F-782C3287AA42}" type="datetime1">
              <a:rPr lang="fi-FI" smtClean="0"/>
              <a:t>22.5.2026</a:t>
            </a:fld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2DA0FE-D8C8-B14E-BA13-A6E9F81C4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www.lempaala.fi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6C92EE-DC5E-9142-B105-E379F319F6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t>‹#›</a:t>
            </a:fld>
            <a:endParaRPr lang="fi-FI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01D4218-42F2-E148-91DB-682AD9E2A16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616966" y="3881708"/>
            <a:ext cx="1788028" cy="231295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FF9E1BB-6DF6-834B-A355-E7A9513EC75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99781" y="92607"/>
            <a:ext cx="7567342" cy="4504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94474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ksti valk poh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430F3B-141A-4C4D-B0CD-9AA2EB23F2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0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D6110F-385F-644C-9E29-88DFEDE4C8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26F438-2082-F948-936E-974CF26A92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91373-0667-4247-A3FF-E6F7521193C4}" type="datetime1">
              <a:rPr lang="fi-FI" smtClean="0"/>
              <a:t>22.5.2026</a:t>
            </a:fld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305069-CBC3-1E41-85F0-8312557854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www.lempaala.fi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AE11AA-75AF-CD4B-B5E5-F33BCCC2D1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t>‹#›</a:t>
            </a:fld>
            <a:endParaRPr lang="fi-FI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C4A5B8F-940E-2E4F-AF87-59CF7F09131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21908" r="8591" b="547"/>
          <a:stretch/>
        </p:blipFill>
        <p:spPr>
          <a:xfrm>
            <a:off x="7660955" y="0"/>
            <a:ext cx="4531045" cy="2961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5914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lanco pohja val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26F438-2082-F948-936E-974CF26A92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91373-0667-4247-A3FF-E6F7521193C4}" type="datetime1">
              <a:rPr lang="fi-FI" smtClean="0"/>
              <a:t>22.5.2026</a:t>
            </a:fld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305069-CBC3-1E41-85F0-8312557854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www.lempaala.fi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AE11AA-75AF-CD4B-B5E5-F33BCCC2D1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t>‹#›</a:t>
            </a:fld>
            <a:endParaRPr lang="fi-FI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BA9A1C2-A3AC-9047-877F-FAD70F2C90B0}"/>
              </a:ext>
            </a:extLst>
          </p:cNvPr>
          <p:cNvCxnSpPr>
            <a:cxnSpLocks/>
          </p:cNvCxnSpPr>
          <p:nvPr userDrawn="1"/>
        </p:nvCxnSpPr>
        <p:spPr>
          <a:xfrm flipH="1">
            <a:off x="838200" y="6305273"/>
            <a:ext cx="10515600" cy="0"/>
          </a:xfrm>
          <a:prstGeom prst="line">
            <a:avLst/>
          </a:prstGeom>
          <a:ln w="9525">
            <a:solidFill>
              <a:schemeClr val="accent1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46653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Otsikko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Content Placeholder 8">
            <a:extLst>
              <a:ext uri="{FF2B5EF4-FFF2-40B4-BE49-F238E27FC236}">
                <a16:creationId xmlns:a16="http://schemas.microsoft.com/office/drawing/2014/main" id="{7F8D02FC-C83E-464B-8FFC-732388BC015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/>
          </a:blip>
          <a:stretch>
            <a:fillRect/>
          </a:stretch>
        </p:blipFill>
        <p:spPr>
          <a:xfrm>
            <a:off x="9616965" y="3881707"/>
            <a:ext cx="1788029" cy="231295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5FDA7BF-0FCD-E749-8B40-A2B0889743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5907" y="4870023"/>
            <a:ext cx="7824893" cy="577653"/>
          </a:xfrm>
        </p:spPr>
        <p:txBody>
          <a:bodyPr anchor="t" anchorCtr="0">
            <a:normAutofit/>
          </a:bodyPr>
          <a:lstStyle>
            <a:lvl1pPr algn="l">
              <a:defRPr sz="3600" baseline="0">
                <a:solidFill>
                  <a:schemeClr val="accent1"/>
                </a:solidFill>
              </a:defRPr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3B0C921-2328-8D4C-9B3A-2174D953A7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15907" y="5447677"/>
            <a:ext cx="7824893" cy="544379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baseline="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i-FI"/>
              <a:t>Muokkaa alaotsikon perustyyliä napsautt.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BC0CD5-BF3B-FC4A-BDC7-DD3344272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711C9-1641-5145-9C3F-782C3287AA42}" type="datetime1">
              <a:rPr lang="fi-FI" smtClean="0"/>
              <a:t>22.5.2026</a:t>
            </a:fld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2DA0FE-D8C8-B14E-BA13-A6E9F81C4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www.lempaala.fi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6C92EE-DC5E-9142-B105-E379F319F6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t>‹#›</a:t>
            </a:fld>
            <a:endParaRPr lang="fi-FI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470276B-9D6C-874B-92AA-C4017436BB2C}"/>
              </a:ext>
            </a:extLst>
          </p:cNvPr>
          <p:cNvSpPr/>
          <p:nvPr userDrawn="1"/>
        </p:nvSpPr>
        <p:spPr>
          <a:xfrm>
            <a:off x="401654" y="6194662"/>
            <a:ext cx="4238079" cy="5871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CF0F4B5-1464-954C-86C9-A63E5E55D2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99781" y="92607"/>
            <a:ext cx="7567342" cy="4504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42460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uva ja teksti valk poh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EBC601-8BB9-754D-BDAF-092FB4362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20612-9D9F-E941-8D29-81AF8DFC6C0C}" type="datetime1">
              <a:rPr lang="fi-FI" smtClean="0"/>
              <a:t>22.5.2026</a:t>
            </a:fld>
            <a:endParaRPr lang="fi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91171C-9153-6044-AFD1-62202D85F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www.lempaala.fi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C80212-7EBB-3341-9082-9D9986E7B9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170EC77-5F95-8349-98D2-6A27C33F1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71787" y="528319"/>
            <a:ext cx="5467954" cy="1134295"/>
          </a:xfrm>
        </p:spPr>
        <p:txBody>
          <a:bodyPr>
            <a:normAutofit/>
          </a:bodyPr>
          <a:lstStyle>
            <a:lvl1pPr>
              <a:defRPr sz="30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4729188-496A-4C46-A94A-2C3B836185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71787" y="1649410"/>
            <a:ext cx="5467954" cy="443728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5282BEEE-8B9B-7144-8BB7-E734A2C14222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0" y="-3175"/>
            <a:ext cx="4006608" cy="63563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i-FI"/>
              <a:t>Lisää kuva napsauttamalla kuvaketta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80966F5E-9425-FA42-907B-74CA2B151443}"/>
              </a:ext>
            </a:extLst>
          </p:cNvPr>
          <p:cNvCxnSpPr>
            <a:cxnSpLocks/>
          </p:cNvCxnSpPr>
          <p:nvPr userDrawn="1"/>
        </p:nvCxnSpPr>
        <p:spPr>
          <a:xfrm flipH="1">
            <a:off x="0" y="6356350"/>
            <a:ext cx="9839740" cy="0"/>
          </a:xfrm>
          <a:prstGeom prst="line">
            <a:avLst/>
          </a:prstGeom>
          <a:ln w="9525">
            <a:solidFill>
              <a:schemeClr val="accent1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988247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Kuva ja teksti valk pohja naula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EBC601-8BB9-754D-BDAF-092FB4362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20612-9D9F-E941-8D29-81AF8DFC6C0C}" type="datetime1">
              <a:rPr lang="fi-FI" smtClean="0"/>
              <a:t>22.5.2026</a:t>
            </a:fld>
            <a:endParaRPr lang="fi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91171C-9153-6044-AFD1-62202D85F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www.lempaala.fi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C80212-7EBB-3341-9082-9D9986E7B9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170EC77-5F95-8349-98D2-6A27C33F1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71787" y="528319"/>
            <a:ext cx="5467954" cy="1134295"/>
          </a:xfrm>
        </p:spPr>
        <p:txBody>
          <a:bodyPr>
            <a:normAutofit/>
          </a:bodyPr>
          <a:lstStyle>
            <a:lvl1pPr>
              <a:defRPr sz="30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4729188-496A-4C46-A94A-2C3B836185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71787" y="1649410"/>
            <a:ext cx="5467954" cy="443728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80966F5E-9425-FA42-907B-74CA2B151443}"/>
              </a:ext>
            </a:extLst>
          </p:cNvPr>
          <p:cNvCxnSpPr>
            <a:cxnSpLocks/>
          </p:cNvCxnSpPr>
          <p:nvPr userDrawn="1"/>
        </p:nvCxnSpPr>
        <p:spPr>
          <a:xfrm flipH="1">
            <a:off x="0" y="6356350"/>
            <a:ext cx="9839740" cy="0"/>
          </a:xfrm>
          <a:prstGeom prst="line">
            <a:avLst/>
          </a:prstGeom>
          <a:ln w="9525">
            <a:solidFill>
              <a:schemeClr val="accent1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761E115E-9B16-9446-9632-F6D8937418B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3987800" cy="635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138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Kuva ja teksti poika uimass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EBC601-8BB9-754D-BDAF-092FB4362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20612-9D9F-E941-8D29-81AF8DFC6C0C}" type="datetime1">
              <a:rPr lang="fi-FI" smtClean="0"/>
              <a:t>22.5.2026</a:t>
            </a:fld>
            <a:endParaRPr lang="fi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91171C-9153-6044-AFD1-62202D85F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www.lempaala.fi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C80212-7EBB-3341-9082-9D9986E7B9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170EC77-5F95-8349-98D2-6A27C33F1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71787" y="528319"/>
            <a:ext cx="5467954" cy="1134295"/>
          </a:xfrm>
        </p:spPr>
        <p:txBody>
          <a:bodyPr>
            <a:normAutofit/>
          </a:bodyPr>
          <a:lstStyle>
            <a:lvl1pPr>
              <a:defRPr sz="30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4729188-496A-4C46-A94A-2C3B836185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71787" y="1649410"/>
            <a:ext cx="5467954" cy="443728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80966F5E-9425-FA42-907B-74CA2B151443}"/>
              </a:ext>
            </a:extLst>
          </p:cNvPr>
          <p:cNvCxnSpPr>
            <a:cxnSpLocks/>
          </p:cNvCxnSpPr>
          <p:nvPr userDrawn="1"/>
        </p:nvCxnSpPr>
        <p:spPr>
          <a:xfrm flipH="1">
            <a:off x="0" y="6356350"/>
            <a:ext cx="9839740" cy="0"/>
          </a:xfrm>
          <a:prstGeom prst="line">
            <a:avLst/>
          </a:prstGeom>
          <a:ln w="9525">
            <a:solidFill>
              <a:schemeClr val="accent1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647EF89B-EBDB-A745-924E-7EB058F998E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3987800" cy="635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7387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uva ja teksti sin poh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E750F472-9316-4E45-972A-74E812E15B75}"/>
              </a:ext>
            </a:extLst>
          </p:cNvPr>
          <p:cNvSpPr/>
          <p:nvPr userDrawn="1"/>
        </p:nvSpPr>
        <p:spPr>
          <a:xfrm>
            <a:off x="0" y="0"/>
            <a:ext cx="12191999" cy="6857999"/>
          </a:xfrm>
          <a:prstGeom prst="rect">
            <a:avLst/>
          </a:prstGeom>
          <a:solidFill>
            <a:srgbClr val="00539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>
              <a:ln>
                <a:noFill/>
              </a:ln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BD844AB-5DFF-6B45-B581-9F232164C13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36633" y="4778519"/>
            <a:ext cx="1386000" cy="1792900"/>
          </a:xfrm>
          <a:prstGeom prst="rect">
            <a:avLst/>
          </a:prstGeom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4118712-EC7A-EA44-B75E-280D247A71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9120612-9D9F-E941-8D29-81AF8DFC6C0C}" type="datetime1">
              <a:rPr lang="fi-FI" smtClean="0"/>
              <a:pPr/>
              <a:t>22.5.2026</a:t>
            </a:fld>
            <a:endParaRPr lang="fi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FC1D286-6EED-3640-B034-A7D0F60185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fi-FI"/>
              <a:t>www.lempaala.fi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44838F8-1BE8-3345-A7DA-781B4EA643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EDC951D9-70B9-4444-B9B0-6D35BC43A7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71787" y="528319"/>
            <a:ext cx="5467954" cy="1134295"/>
          </a:xfrm>
        </p:spPr>
        <p:txBody>
          <a:bodyPr>
            <a:normAutofit/>
          </a:bodyPr>
          <a:lstStyle>
            <a:lvl1pPr>
              <a:defRPr sz="3000">
                <a:solidFill>
                  <a:schemeClr val="bg1"/>
                </a:solidFill>
              </a:defRPr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520F99F7-C7C8-4442-9957-381ECC14F3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71787" y="1649410"/>
            <a:ext cx="5467954" cy="4437283"/>
          </a:xfrm>
        </p:spPr>
        <p:txBody>
          <a:bodyPr>
            <a:normAutofit/>
          </a:bodyPr>
          <a:lstStyle>
            <a:lvl1pPr>
              <a:defRPr sz="20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2000">
                <a:solidFill>
                  <a:schemeClr val="bg1"/>
                </a:solidFill>
              </a:defRPr>
            </a:lvl3pPr>
            <a:lvl4pPr>
              <a:defRPr sz="2000">
                <a:solidFill>
                  <a:schemeClr val="bg1"/>
                </a:solidFill>
              </a:defRPr>
            </a:lvl4pPr>
            <a:lvl5pPr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9F4A2FFB-0CAB-AA4F-8EE9-2717F5AE1E04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0" y="-3175"/>
            <a:ext cx="4006608" cy="63563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i-FI"/>
              <a:t>Lisää kuva napsauttamalla kuvaketta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9A95BE3E-1E2E-4B49-9667-564872F7B846}"/>
              </a:ext>
            </a:extLst>
          </p:cNvPr>
          <p:cNvCxnSpPr>
            <a:cxnSpLocks/>
          </p:cNvCxnSpPr>
          <p:nvPr userDrawn="1"/>
        </p:nvCxnSpPr>
        <p:spPr>
          <a:xfrm flipH="1">
            <a:off x="0" y="6356350"/>
            <a:ext cx="9839740" cy="0"/>
          </a:xfrm>
          <a:prstGeom prst="line">
            <a:avLst/>
          </a:prstGeom>
          <a:ln w="9525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38474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Kuva ja teksti sin pohja irokee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E750F472-9316-4E45-972A-74E812E15B75}"/>
              </a:ext>
            </a:extLst>
          </p:cNvPr>
          <p:cNvSpPr/>
          <p:nvPr userDrawn="1"/>
        </p:nvSpPr>
        <p:spPr>
          <a:xfrm>
            <a:off x="0" y="0"/>
            <a:ext cx="12191999" cy="6857999"/>
          </a:xfrm>
          <a:prstGeom prst="rect">
            <a:avLst/>
          </a:prstGeom>
          <a:solidFill>
            <a:srgbClr val="00539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>
              <a:ln>
                <a:noFill/>
              </a:ln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BD844AB-5DFF-6B45-B581-9F232164C13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36633" y="4778519"/>
            <a:ext cx="1386000" cy="1792900"/>
          </a:xfrm>
          <a:prstGeom prst="rect">
            <a:avLst/>
          </a:prstGeom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4118712-EC7A-EA44-B75E-280D247A71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9120612-9D9F-E941-8D29-81AF8DFC6C0C}" type="datetime1">
              <a:rPr lang="fi-FI" smtClean="0"/>
              <a:pPr/>
              <a:t>22.5.2026</a:t>
            </a:fld>
            <a:endParaRPr lang="fi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FC1D286-6EED-3640-B034-A7D0F60185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fi-FI"/>
              <a:t>www.lempaala.fi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44838F8-1BE8-3345-A7DA-781B4EA643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EDC951D9-70B9-4444-B9B0-6D35BC43A7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71787" y="528319"/>
            <a:ext cx="5467954" cy="1134295"/>
          </a:xfrm>
        </p:spPr>
        <p:txBody>
          <a:bodyPr>
            <a:normAutofit/>
          </a:bodyPr>
          <a:lstStyle>
            <a:lvl1pPr>
              <a:defRPr sz="3000">
                <a:solidFill>
                  <a:schemeClr val="bg1"/>
                </a:solidFill>
              </a:defRPr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520F99F7-C7C8-4442-9957-381ECC14F3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71787" y="1649410"/>
            <a:ext cx="5467954" cy="4437283"/>
          </a:xfrm>
        </p:spPr>
        <p:txBody>
          <a:bodyPr>
            <a:normAutofit/>
          </a:bodyPr>
          <a:lstStyle>
            <a:lvl1pPr>
              <a:defRPr sz="20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2000">
                <a:solidFill>
                  <a:schemeClr val="bg1"/>
                </a:solidFill>
              </a:defRPr>
            </a:lvl3pPr>
            <a:lvl4pPr>
              <a:defRPr sz="2000">
                <a:solidFill>
                  <a:schemeClr val="bg1"/>
                </a:solidFill>
              </a:defRPr>
            </a:lvl4pPr>
            <a:lvl5pPr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9A95BE3E-1E2E-4B49-9667-564872F7B846}"/>
              </a:ext>
            </a:extLst>
          </p:cNvPr>
          <p:cNvCxnSpPr>
            <a:cxnSpLocks/>
          </p:cNvCxnSpPr>
          <p:nvPr userDrawn="1"/>
        </p:nvCxnSpPr>
        <p:spPr>
          <a:xfrm flipH="1">
            <a:off x="0" y="6356350"/>
            <a:ext cx="9839740" cy="0"/>
          </a:xfrm>
          <a:prstGeom prst="line">
            <a:avLst/>
          </a:prstGeom>
          <a:ln w="9525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>
            <a:extLst>
              <a:ext uri="{FF2B5EF4-FFF2-40B4-BE49-F238E27FC236}">
                <a16:creationId xmlns:a16="http://schemas.microsoft.com/office/drawing/2014/main" id="{FB325B5E-CA41-E147-92CA-FDF9A9C8064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3987800" cy="635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7637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Kuva ja teksti sin pohja tyt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E750F472-9316-4E45-972A-74E812E15B75}"/>
              </a:ext>
            </a:extLst>
          </p:cNvPr>
          <p:cNvSpPr/>
          <p:nvPr userDrawn="1"/>
        </p:nvSpPr>
        <p:spPr>
          <a:xfrm>
            <a:off x="0" y="0"/>
            <a:ext cx="12191999" cy="6857999"/>
          </a:xfrm>
          <a:prstGeom prst="rect">
            <a:avLst/>
          </a:prstGeom>
          <a:solidFill>
            <a:srgbClr val="00539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>
              <a:ln>
                <a:noFill/>
              </a:ln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BD844AB-5DFF-6B45-B581-9F232164C13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36633" y="4778519"/>
            <a:ext cx="1386000" cy="1792900"/>
          </a:xfrm>
          <a:prstGeom prst="rect">
            <a:avLst/>
          </a:prstGeom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4118712-EC7A-EA44-B75E-280D247A71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9120612-9D9F-E941-8D29-81AF8DFC6C0C}" type="datetime1">
              <a:rPr lang="fi-FI" smtClean="0"/>
              <a:pPr/>
              <a:t>22.5.2026</a:t>
            </a:fld>
            <a:endParaRPr lang="fi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FC1D286-6EED-3640-B034-A7D0F60185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fi-FI"/>
              <a:t>www.lempaala.fi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44838F8-1BE8-3345-A7DA-781B4EA643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EDC951D9-70B9-4444-B9B0-6D35BC43A7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71787" y="528319"/>
            <a:ext cx="5467954" cy="1134295"/>
          </a:xfrm>
        </p:spPr>
        <p:txBody>
          <a:bodyPr>
            <a:normAutofit/>
          </a:bodyPr>
          <a:lstStyle>
            <a:lvl1pPr>
              <a:defRPr sz="3000">
                <a:solidFill>
                  <a:schemeClr val="bg1"/>
                </a:solidFill>
              </a:defRPr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520F99F7-C7C8-4442-9957-381ECC14F3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71787" y="1649410"/>
            <a:ext cx="5467954" cy="4437283"/>
          </a:xfrm>
        </p:spPr>
        <p:txBody>
          <a:bodyPr>
            <a:normAutofit/>
          </a:bodyPr>
          <a:lstStyle>
            <a:lvl1pPr>
              <a:defRPr sz="20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2000">
                <a:solidFill>
                  <a:schemeClr val="bg1"/>
                </a:solidFill>
              </a:defRPr>
            </a:lvl3pPr>
            <a:lvl4pPr>
              <a:defRPr sz="2000">
                <a:solidFill>
                  <a:schemeClr val="bg1"/>
                </a:solidFill>
              </a:defRPr>
            </a:lvl4pPr>
            <a:lvl5pPr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9A95BE3E-1E2E-4B49-9667-564872F7B846}"/>
              </a:ext>
            </a:extLst>
          </p:cNvPr>
          <p:cNvCxnSpPr>
            <a:cxnSpLocks/>
          </p:cNvCxnSpPr>
          <p:nvPr userDrawn="1"/>
        </p:nvCxnSpPr>
        <p:spPr>
          <a:xfrm flipH="1">
            <a:off x="0" y="6356350"/>
            <a:ext cx="9839740" cy="0"/>
          </a:xfrm>
          <a:prstGeom prst="line">
            <a:avLst/>
          </a:prstGeom>
          <a:ln w="9525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>
            <a:extLst>
              <a:ext uri="{FF2B5EF4-FFF2-40B4-BE49-F238E27FC236}">
                <a16:creationId xmlns:a16="http://schemas.microsoft.com/office/drawing/2014/main" id="{1F99BB97-3E19-E844-A5C1-83C405A0F08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3987800" cy="635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6558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aliotsikkodia val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91A4B0A3-35F1-B04F-88BE-C6543FAFB45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21908" r="8591" b="547"/>
          <a:stretch/>
        </p:blipFill>
        <p:spPr>
          <a:xfrm>
            <a:off x="7660955" y="0"/>
            <a:ext cx="4531045" cy="2961296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ADD61BD8-D0D8-3149-94DF-053F8C300A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60802" y="1897786"/>
            <a:ext cx="3126516" cy="1063511"/>
          </a:xfrm>
        </p:spPr>
        <p:txBody>
          <a:bodyPr anchor="t">
            <a:normAutofit/>
          </a:bodyPr>
          <a:lstStyle>
            <a:lvl1pPr>
              <a:lnSpc>
                <a:spcPct val="100000"/>
              </a:lnSpc>
              <a:defRPr sz="3000">
                <a:solidFill>
                  <a:schemeClr val="accent1"/>
                </a:solidFill>
              </a:defRPr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1EE873F4-27D3-D842-97C6-911DAB90BE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460802" y="2961297"/>
            <a:ext cx="4094703" cy="1456360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rgbClr val="005396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957ADDF-5AF1-4D43-A44A-E6F538817A41}"/>
              </a:ext>
            </a:extLst>
          </p:cNvPr>
          <p:cNvSpPr/>
          <p:nvPr userDrawn="1"/>
        </p:nvSpPr>
        <p:spPr>
          <a:xfrm>
            <a:off x="-1" y="6230203"/>
            <a:ext cx="10010634" cy="62779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14" name="Picture Placeholder 2">
            <a:extLst>
              <a:ext uri="{FF2B5EF4-FFF2-40B4-BE49-F238E27FC236}">
                <a16:creationId xmlns:a16="http://schemas.microsoft.com/office/drawing/2014/main" id="{E09779B3-056A-B34E-8860-A19B1C6F2799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-1" y="-2"/>
            <a:ext cx="7189695" cy="685800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i-FI"/>
              <a:t>Lisää kuva napsauttamalla kuvaketta</a:t>
            </a:r>
          </a:p>
        </p:txBody>
      </p:sp>
    </p:spTree>
    <p:extLst>
      <p:ext uri="{BB962C8B-B14F-4D97-AF65-F5344CB8AC3E}">
        <p14:creationId xmlns:p14="http://schemas.microsoft.com/office/powerpoint/2010/main" val="14427149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Valiotsikkodia vanhuks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91A4B0A3-35F1-B04F-88BE-C6543FAFB45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21908" r="8591" b="547"/>
          <a:stretch/>
        </p:blipFill>
        <p:spPr>
          <a:xfrm>
            <a:off x="7660955" y="0"/>
            <a:ext cx="4531045" cy="2961296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ADD61BD8-D0D8-3149-94DF-053F8C300A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60802" y="1897786"/>
            <a:ext cx="3126516" cy="1063511"/>
          </a:xfrm>
        </p:spPr>
        <p:txBody>
          <a:bodyPr anchor="t">
            <a:normAutofit/>
          </a:bodyPr>
          <a:lstStyle>
            <a:lvl1pPr>
              <a:lnSpc>
                <a:spcPct val="100000"/>
              </a:lnSpc>
              <a:defRPr sz="3000">
                <a:solidFill>
                  <a:schemeClr val="accent1"/>
                </a:solidFill>
              </a:defRPr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1EE873F4-27D3-D842-97C6-911DAB90BE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460802" y="2961297"/>
            <a:ext cx="4094703" cy="1456360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rgbClr val="005396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957ADDF-5AF1-4D43-A44A-E6F538817A41}"/>
              </a:ext>
            </a:extLst>
          </p:cNvPr>
          <p:cNvSpPr/>
          <p:nvPr userDrawn="1"/>
        </p:nvSpPr>
        <p:spPr>
          <a:xfrm>
            <a:off x="-1" y="6230203"/>
            <a:ext cx="10010634" cy="62779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D8ADA04-EB76-384B-846E-FA172318B75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-1" y="0"/>
            <a:ext cx="7175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2321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Valiotsikkodia laps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91A4B0A3-35F1-B04F-88BE-C6543FAFB45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21908" r="8591" b="547"/>
          <a:stretch/>
        </p:blipFill>
        <p:spPr>
          <a:xfrm>
            <a:off x="7660955" y="0"/>
            <a:ext cx="4531045" cy="2961296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ADD61BD8-D0D8-3149-94DF-053F8C300A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60802" y="1897786"/>
            <a:ext cx="3126516" cy="1063511"/>
          </a:xfrm>
        </p:spPr>
        <p:txBody>
          <a:bodyPr anchor="t">
            <a:normAutofit/>
          </a:bodyPr>
          <a:lstStyle>
            <a:lvl1pPr>
              <a:lnSpc>
                <a:spcPct val="100000"/>
              </a:lnSpc>
              <a:defRPr sz="3000">
                <a:solidFill>
                  <a:schemeClr val="accent1"/>
                </a:solidFill>
              </a:defRPr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1EE873F4-27D3-D842-97C6-911DAB90BE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460802" y="2961297"/>
            <a:ext cx="4094703" cy="1456360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rgbClr val="005396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957ADDF-5AF1-4D43-A44A-E6F538817A41}"/>
              </a:ext>
            </a:extLst>
          </p:cNvPr>
          <p:cNvSpPr/>
          <p:nvPr userDrawn="1"/>
        </p:nvSpPr>
        <p:spPr>
          <a:xfrm>
            <a:off x="-1" y="6230203"/>
            <a:ext cx="10010634" cy="62779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A34AB4F-C50E-1844-9CBF-7328E7EE660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-1" y="0"/>
            <a:ext cx="7175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0576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Valiotsikko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2FDB207-A2AE-4641-811C-293FC86046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20612-9D9F-E941-8D29-81AF8DFC6C0C}" type="datetime1">
              <a:rPr lang="fi-FI" smtClean="0"/>
              <a:t>22.5.2026</a:t>
            </a:fld>
            <a:endParaRPr lang="fi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C7D344B-699C-834A-B62D-7F51A51C35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www.lempaala.fi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D8BE77-5A33-2D44-8433-166D84087A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FA52B8D-87A4-8E40-B503-315CCD323A3E}"/>
              </a:ext>
            </a:extLst>
          </p:cNvPr>
          <p:cNvSpPr/>
          <p:nvPr userDrawn="1"/>
        </p:nvSpPr>
        <p:spPr>
          <a:xfrm>
            <a:off x="0" y="0"/>
            <a:ext cx="12191999" cy="6857999"/>
          </a:xfrm>
          <a:prstGeom prst="rect">
            <a:avLst/>
          </a:prstGeom>
          <a:solidFill>
            <a:srgbClr val="00539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>
              <a:ln>
                <a:noFill/>
              </a:ln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91A4B0A3-35F1-B04F-88BE-C6543FAFB45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21908" r="8591" b="547"/>
          <a:stretch/>
        </p:blipFill>
        <p:spPr>
          <a:xfrm>
            <a:off x="7660955" y="0"/>
            <a:ext cx="4531045" cy="296129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C916759-23FE-3B4F-ADCC-FD470A97194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336633" y="4778519"/>
            <a:ext cx="1386000" cy="1792900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ADD61BD8-D0D8-3149-94DF-053F8C300A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60802" y="1897786"/>
            <a:ext cx="3126516" cy="1063511"/>
          </a:xfrm>
        </p:spPr>
        <p:txBody>
          <a:bodyPr anchor="t">
            <a:normAutofit/>
          </a:bodyPr>
          <a:lstStyle>
            <a:lvl1pPr>
              <a:lnSpc>
                <a:spcPct val="100000"/>
              </a:lnSpc>
              <a:defRPr sz="3000">
                <a:solidFill>
                  <a:schemeClr val="bg1"/>
                </a:solidFill>
              </a:defRPr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14" name="Picture Placeholder 2">
            <a:extLst>
              <a:ext uri="{FF2B5EF4-FFF2-40B4-BE49-F238E27FC236}">
                <a16:creationId xmlns:a16="http://schemas.microsoft.com/office/drawing/2014/main" id="{E09779B3-056A-B34E-8860-A19B1C6F2799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-1" y="-2"/>
            <a:ext cx="7189695" cy="685800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i-FI"/>
              <a:t>Lisää kuva napsauttamalla kuvaketta</a:t>
            </a: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1EE873F4-27D3-D842-97C6-911DAB90BE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460802" y="2961297"/>
            <a:ext cx="4094703" cy="1456360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</p:spTree>
    <p:extLst>
      <p:ext uri="{BB962C8B-B14F-4D97-AF65-F5344CB8AC3E}">
        <p14:creationId xmlns:p14="http://schemas.microsoft.com/office/powerpoint/2010/main" val="25450475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Valiotsikkodia pojat rannal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FA52B8D-87A4-8E40-B503-315CCD323A3E}"/>
              </a:ext>
            </a:extLst>
          </p:cNvPr>
          <p:cNvSpPr/>
          <p:nvPr userDrawn="1"/>
        </p:nvSpPr>
        <p:spPr>
          <a:xfrm>
            <a:off x="0" y="0"/>
            <a:ext cx="12191999" cy="6857999"/>
          </a:xfrm>
          <a:prstGeom prst="rect">
            <a:avLst/>
          </a:prstGeom>
          <a:solidFill>
            <a:srgbClr val="00539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>
              <a:ln>
                <a:noFill/>
              </a:ln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91A4B0A3-35F1-B04F-88BE-C6543FAFB45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21908" r="8591" b="547"/>
          <a:stretch/>
        </p:blipFill>
        <p:spPr>
          <a:xfrm>
            <a:off x="7660955" y="0"/>
            <a:ext cx="4531045" cy="296129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C916759-23FE-3B4F-ADCC-FD470A97194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336633" y="4778519"/>
            <a:ext cx="1386000" cy="1792900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ADD61BD8-D0D8-3149-94DF-053F8C300A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60802" y="1897786"/>
            <a:ext cx="3126516" cy="1063511"/>
          </a:xfrm>
        </p:spPr>
        <p:txBody>
          <a:bodyPr anchor="t">
            <a:normAutofit/>
          </a:bodyPr>
          <a:lstStyle>
            <a:lvl1pPr>
              <a:lnSpc>
                <a:spcPct val="100000"/>
              </a:lnSpc>
              <a:defRPr sz="3000">
                <a:solidFill>
                  <a:schemeClr val="bg1"/>
                </a:solidFill>
              </a:defRPr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1EE873F4-27D3-D842-97C6-911DAB90BE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460802" y="2961297"/>
            <a:ext cx="4094703" cy="1456360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57136DE-60E7-8C4C-BBB1-08DDF1F1F0ED}"/>
              </a:ext>
            </a:extLst>
          </p:cNvPr>
          <p:cNvSpPr/>
          <p:nvPr userDrawn="1"/>
        </p:nvSpPr>
        <p:spPr>
          <a:xfrm>
            <a:off x="-1" y="6230203"/>
            <a:ext cx="10010634" cy="62779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9D4D224-CCDC-EA46-97B6-306426B0900B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1" y="0"/>
            <a:ext cx="7175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0884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Valiotsikkodia festaripar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FA52B8D-87A4-8E40-B503-315CCD323A3E}"/>
              </a:ext>
            </a:extLst>
          </p:cNvPr>
          <p:cNvSpPr/>
          <p:nvPr userDrawn="1"/>
        </p:nvSpPr>
        <p:spPr>
          <a:xfrm>
            <a:off x="0" y="0"/>
            <a:ext cx="12191999" cy="6857999"/>
          </a:xfrm>
          <a:prstGeom prst="rect">
            <a:avLst/>
          </a:prstGeom>
          <a:solidFill>
            <a:srgbClr val="00539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>
              <a:ln>
                <a:noFill/>
              </a:ln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91A4B0A3-35F1-B04F-88BE-C6543FAFB45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21908" r="8591" b="547"/>
          <a:stretch/>
        </p:blipFill>
        <p:spPr>
          <a:xfrm>
            <a:off x="7660955" y="0"/>
            <a:ext cx="4531045" cy="296129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C916759-23FE-3B4F-ADCC-FD470A97194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336633" y="4778519"/>
            <a:ext cx="1386000" cy="1792900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ADD61BD8-D0D8-3149-94DF-053F8C300A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60802" y="1897786"/>
            <a:ext cx="3126516" cy="1063511"/>
          </a:xfrm>
        </p:spPr>
        <p:txBody>
          <a:bodyPr anchor="t">
            <a:normAutofit/>
          </a:bodyPr>
          <a:lstStyle>
            <a:lvl1pPr>
              <a:lnSpc>
                <a:spcPct val="100000"/>
              </a:lnSpc>
              <a:defRPr sz="3000">
                <a:solidFill>
                  <a:schemeClr val="bg1"/>
                </a:solidFill>
              </a:defRPr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1EE873F4-27D3-D842-97C6-911DAB90BE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460802" y="2961297"/>
            <a:ext cx="4094703" cy="1456360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D60E8A3-5909-9E4C-A6B2-32D91FA7BA6C}"/>
              </a:ext>
            </a:extLst>
          </p:cNvPr>
          <p:cNvSpPr/>
          <p:nvPr userDrawn="1"/>
        </p:nvSpPr>
        <p:spPr>
          <a:xfrm>
            <a:off x="-1" y="6230203"/>
            <a:ext cx="10010634" cy="62779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C8F2D1E-80B9-5343-BC8E-6EE83AE0C36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1" y="0"/>
            <a:ext cx="7175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21325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i sin poh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B64944A1-1EBB-1148-A842-A8D361BEAAD9}"/>
              </a:ext>
            </a:extLst>
          </p:cNvPr>
          <p:cNvSpPr/>
          <p:nvPr userDrawn="1"/>
        </p:nvSpPr>
        <p:spPr>
          <a:xfrm>
            <a:off x="0" y="0"/>
            <a:ext cx="12191999" cy="6857999"/>
          </a:xfrm>
          <a:prstGeom prst="rect">
            <a:avLst/>
          </a:prstGeom>
          <a:solidFill>
            <a:srgbClr val="00539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>
              <a:ln>
                <a:noFill/>
              </a:ln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F5584E3-541C-7149-9746-8378EEB138E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36633" y="4778519"/>
            <a:ext cx="1386000" cy="1792900"/>
          </a:xfrm>
          <a:prstGeom prst="rect">
            <a:avLst/>
          </a:prstGeom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22C2555-3AF2-4C47-ADCF-C20F7F2954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9120612-9D9F-E941-8D29-81AF8DFC6C0C}" type="datetime1">
              <a:rPr lang="fi-FI" smtClean="0"/>
              <a:pPr/>
              <a:t>22.5.2026</a:t>
            </a:fld>
            <a:endParaRPr lang="fi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C161311-916D-B14C-928A-72B5F8C6D3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fi-FI"/>
              <a:t>www.lempaala.fi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22CDD22-87EA-7B43-9A2B-F80910F45E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63FEF9FF-525B-7B4B-B87D-3371C9946A02}"/>
              </a:ext>
            </a:extLst>
          </p:cNvPr>
          <p:cNvCxnSpPr>
            <a:cxnSpLocks/>
          </p:cNvCxnSpPr>
          <p:nvPr userDrawn="1"/>
        </p:nvCxnSpPr>
        <p:spPr>
          <a:xfrm flipH="1">
            <a:off x="0" y="6356350"/>
            <a:ext cx="9839740" cy="0"/>
          </a:xfrm>
          <a:prstGeom prst="line">
            <a:avLst/>
          </a:prstGeom>
          <a:ln w="9525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itle 1">
            <a:extLst>
              <a:ext uri="{FF2B5EF4-FFF2-40B4-BE49-F238E27FC236}">
                <a16:creationId xmlns:a16="http://schemas.microsoft.com/office/drawing/2014/main" id="{709E4BB5-BE3E-6942-8612-D59621E621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28320"/>
            <a:ext cx="7052733" cy="1121091"/>
          </a:xfrm>
        </p:spPr>
        <p:txBody>
          <a:bodyPr>
            <a:normAutofit/>
          </a:bodyPr>
          <a:lstStyle>
            <a:lvl1pPr>
              <a:defRPr sz="3000">
                <a:solidFill>
                  <a:schemeClr val="bg1"/>
                </a:solidFill>
              </a:defRPr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A26588EA-426C-124E-9E66-CFE4F7BCE8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49411"/>
            <a:ext cx="7052733" cy="4341815"/>
          </a:xfrm>
        </p:spPr>
        <p:txBody>
          <a:bodyPr>
            <a:normAutofit/>
          </a:bodyPr>
          <a:lstStyle>
            <a:lvl1pPr>
              <a:defRPr sz="20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2000">
                <a:solidFill>
                  <a:schemeClr val="bg1"/>
                </a:solidFill>
              </a:defRPr>
            </a:lvl3pPr>
            <a:lvl4pPr>
              <a:defRPr sz="2000">
                <a:solidFill>
                  <a:schemeClr val="bg1"/>
                </a:solidFill>
              </a:defRPr>
            </a:lvl4pPr>
            <a:lvl5pPr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5209BF1-523F-4447-85D8-D036BE9E7CE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t="21908" r="8591" b="547"/>
          <a:stretch/>
        </p:blipFill>
        <p:spPr>
          <a:xfrm>
            <a:off x="7660955" y="0"/>
            <a:ext cx="4531045" cy="2961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27190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Otsikko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63CAFBA-2457-0E41-8151-0C9EDEEB7E6C}"/>
              </a:ext>
            </a:extLst>
          </p:cNvPr>
          <p:cNvSpPr/>
          <p:nvPr userDrawn="1"/>
        </p:nvSpPr>
        <p:spPr>
          <a:xfrm>
            <a:off x="0" y="0"/>
            <a:ext cx="12191999" cy="6857999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>
              <a:ln>
                <a:noFill/>
              </a:ln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5FDA7BF-0FCD-E749-8B40-A2B0889743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5907" y="4337567"/>
            <a:ext cx="7824893" cy="1295592"/>
          </a:xfrm>
        </p:spPr>
        <p:txBody>
          <a:bodyPr anchor="b">
            <a:normAutofit/>
          </a:bodyPr>
          <a:lstStyle>
            <a:lvl1pPr algn="l"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fi-FI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3B0C921-2328-8D4C-9B3A-2174D953A7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15907" y="5651937"/>
            <a:ext cx="7824893" cy="407855"/>
          </a:xfrm>
        </p:spPr>
        <p:txBody>
          <a:bodyPr anchor="b">
            <a:normAutofit/>
          </a:bodyPr>
          <a:lstStyle>
            <a:lvl1pPr marL="0" indent="0" algn="l">
              <a:buNone/>
              <a:defRPr sz="17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fi-FI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BC0CD5-BF3B-FC4A-BDC7-DD3344272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711C9-1641-5145-9C3F-782C3287AA42}" type="datetime1">
              <a:rPr lang="fi-FI" smtClean="0"/>
              <a:t>22.5.2026</a:t>
            </a:fld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2DA0FE-D8C8-B14E-BA13-A6E9F81C4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www.lempaala.fi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6C92EE-DC5E-9142-B105-E379F319F6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t>‹#›</a:t>
            </a:fld>
            <a:endParaRPr lang="fi-FI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01D4218-42F2-E148-91DB-682AD9E2A16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9616966" y="3881708"/>
            <a:ext cx="1788028" cy="231295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FF9E1BB-6DF6-834B-A355-E7A9513EC75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01654" y="92606"/>
            <a:ext cx="7786069" cy="4635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307626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ksti valk poh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430F3B-141A-4C4D-B0CD-9AA2EB23F2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i-FI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D6110F-385F-644C-9E29-88DFEDE4C8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26F438-2082-F948-936E-974CF26A92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91373-0667-4247-A3FF-E6F7521193C4}" type="datetime1">
              <a:rPr lang="fi-FI" smtClean="0"/>
              <a:t>22.5.2026</a:t>
            </a:fld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305069-CBC3-1E41-85F0-8312557854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www.lempaala.fi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AE11AA-75AF-CD4B-B5E5-F33BCCC2D1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73502393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uva ja teksti valk poh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EBC601-8BB9-754D-BDAF-092FB4362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20612-9D9F-E941-8D29-81AF8DFC6C0C}" type="datetime1">
              <a:rPr lang="fi-FI" smtClean="0"/>
              <a:t>22.5.2026</a:t>
            </a:fld>
            <a:endParaRPr lang="fi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91171C-9153-6044-AFD1-62202D85F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www.lempaala.fi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C80212-7EBB-3341-9082-9D9986E7B9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170EC77-5F95-8349-98D2-6A27C33F1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71787" y="528319"/>
            <a:ext cx="5467954" cy="113429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fi-FI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4729188-496A-4C46-A94A-2C3B836185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71787" y="1649410"/>
            <a:ext cx="5467954" cy="44372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5282BEEE-8B9B-7144-8BB7-E734A2C14222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0" y="-3175"/>
            <a:ext cx="4006608" cy="63563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i-FI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80966F5E-9425-FA42-907B-74CA2B151443}"/>
              </a:ext>
            </a:extLst>
          </p:cNvPr>
          <p:cNvCxnSpPr>
            <a:cxnSpLocks/>
          </p:cNvCxnSpPr>
          <p:nvPr userDrawn="1"/>
        </p:nvCxnSpPr>
        <p:spPr>
          <a:xfrm flipH="1">
            <a:off x="0" y="6356350"/>
            <a:ext cx="9839740" cy="0"/>
          </a:xfrm>
          <a:prstGeom prst="line">
            <a:avLst/>
          </a:prstGeom>
          <a:ln w="9525">
            <a:solidFill>
              <a:schemeClr val="accent1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237708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uva ja teksti sin poh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E750F472-9316-4E45-972A-74E812E15B75}"/>
              </a:ext>
            </a:extLst>
          </p:cNvPr>
          <p:cNvSpPr/>
          <p:nvPr userDrawn="1"/>
        </p:nvSpPr>
        <p:spPr>
          <a:xfrm>
            <a:off x="0" y="0"/>
            <a:ext cx="12191999" cy="6857999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>
              <a:ln>
                <a:noFill/>
              </a:ln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BD844AB-5DFF-6B45-B581-9F232164C13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0336633" y="4778519"/>
            <a:ext cx="1386000" cy="1792899"/>
          </a:xfrm>
          <a:prstGeom prst="rect">
            <a:avLst/>
          </a:prstGeom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4118712-EC7A-EA44-B75E-280D247A71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9120612-9D9F-E941-8D29-81AF8DFC6C0C}" type="datetime1">
              <a:rPr lang="fi-FI" smtClean="0"/>
              <a:pPr/>
              <a:t>22.5.2026</a:t>
            </a:fld>
            <a:endParaRPr lang="fi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FC1D286-6EED-3640-B034-A7D0F60185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fi-FI"/>
              <a:t>www.lempaala.fi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44838F8-1BE8-3345-A7DA-781B4EA643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EDC951D9-70B9-4444-B9B0-6D35BC43A7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71787" y="528319"/>
            <a:ext cx="5467954" cy="113429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fi-FI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520F99F7-C7C8-4442-9957-381ECC14F3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71787" y="1649410"/>
            <a:ext cx="5467954" cy="443728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9F4A2FFB-0CAB-AA4F-8EE9-2717F5AE1E04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0" y="-3175"/>
            <a:ext cx="4006608" cy="63563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i-FI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9A95BE3E-1E2E-4B49-9667-564872F7B846}"/>
              </a:ext>
            </a:extLst>
          </p:cNvPr>
          <p:cNvCxnSpPr>
            <a:cxnSpLocks/>
          </p:cNvCxnSpPr>
          <p:nvPr userDrawn="1"/>
        </p:nvCxnSpPr>
        <p:spPr>
          <a:xfrm flipH="1">
            <a:off x="0" y="6356350"/>
            <a:ext cx="9839740" cy="0"/>
          </a:xfrm>
          <a:prstGeom prst="line">
            <a:avLst/>
          </a:prstGeom>
          <a:ln w="9525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0883418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aliotsikko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2FDB207-A2AE-4641-811C-293FC86046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9120612-9D9F-E941-8D29-81AF8DFC6C0C}" type="datetime1">
              <a:rPr lang="fi-FI" smtClean="0"/>
              <a:pPr/>
              <a:t>22.5.2026</a:t>
            </a:fld>
            <a:endParaRPr lang="fi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C7D344B-699C-834A-B62D-7F51A51C35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fi-FI"/>
              <a:t>www.lempaala.fi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D8BE77-5A33-2D44-8433-166D84087A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FA52B8D-87A4-8E40-B503-315CCD323A3E}"/>
              </a:ext>
            </a:extLst>
          </p:cNvPr>
          <p:cNvSpPr/>
          <p:nvPr userDrawn="1"/>
        </p:nvSpPr>
        <p:spPr>
          <a:xfrm>
            <a:off x="0" y="0"/>
            <a:ext cx="12191999" cy="6857999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>
              <a:ln>
                <a:noFill/>
              </a:ln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91A4B0A3-35F1-B04F-88BE-C6543FAFB45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21908" r="3122"/>
          <a:stretch/>
        </p:blipFill>
        <p:spPr>
          <a:xfrm>
            <a:off x="7389847" y="0"/>
            <a:ext cx="4802152" cy="298216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C916759-23FE-3B4F-ADCC-FD470A97194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10336633" y="4778519"/>
            <a:ext cx="1386000" cy="1792899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ADD61BD8-D0D8-3149-94DF-053F8C300A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60802" y="1897786"/>
            <a:ext cx="3126516" cy="1063511"/>
          </a:xfrm>
        </p:spPr>
        <p:txBody>
          <a:bodyPr anchor="t"/>
          <a:lstStyle>
            <a:lvl1pPr>
              <a:lnSpc>
                <a:spcPct val="100000"/>
              </a:lnSpc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fi-FI"/>
          </a:p>
        </p:txBody>
      </p:sp>
      <p:sp>
        <p:nvSpPr>
          <p:cNvPr id="14" name="Picture Placeholder 2">
            <a:extLst>
              <a:ext uri="{FF2B5EF4-FFF2-40B4-BE49-F238E27FC236}">
                <a16:creationId xmlns:a16="http://schemas.microsoft.com/office/drawing/2014/main" id="{E09779B3-056A-B34E-8860-A19B1C6F2799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-1" y="-2"/>
            <a:ext cx="7189695" cy="685800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i-FI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1EE873F4-27D3-D842-97C6-911DAB90BE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460802" y="2961297"/>
            <a:ext cx="4094703" cy="1456360"/>
          </a:xfrm>
        </p:spPr>
        <p:txBody>
          <a:bodyPr>
            <a:normAutofit/>
          </a:bodyPr>
          <a:lstStyle>
            <a:lvl1pPr marL="0" indent="0">
              <a:buNone/>
              <a:defRPr sz="17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8272227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i sin poh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B64944A1-1EBB-1148-A842-A8D361BEAAD9}"/>
              </a:ext>
            </a:extLst>
          </p:cNvPr>
          <p:cNvSpPr/>
          <p:nvPr userDrawn="1"/>
        </p:nvSpPr>
        <p:spPr>
          <a:xfrm>
            <a:off x="0" y="0"/>
            <a:ext cx="12191999" cy="6857999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>
              <a:ln>
                <a:noFill/>
              </a:ln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C3FF8CF-3C18-9643-825F-FE03650C88D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21908" r="3122"/>
          <a:stretch/>
        </p:blipFill>
        <p:spPr>
          <a:xfrm>
            <a:off x="7389847" y="0"/>
            <a:ext cx="4802152" cy="298216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F5584E3-541C-7149-9746-8378EEB138E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10336633" y="4778519"/>
            <a:ext cx="1386000" cy="1792899"/>
          </a:xfrm>
          <a:prstGeom prst="rect">
            <a:avLst/>
          </a:prstGeom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22C2555-3AF2-4C47-ADCF-C20F7F2954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9120612-9D9F-E941-8D29-81AF8DFC6C0C}" type="datetime1">
              <a:rPr lang="fi-FI" smtClean="0"/>
              <a:pPr/>
              <a:t>22.5.2026</a:t>
            </a:fld>
            <a:endParaRPr lang="fi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C161311-916D-B14C-928A-72B5F8C6D3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fi-FI"/>
              <a:t>www.lempaala.fi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22CDD22-87EA-7B43-9A2B-F80910F45E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63FEF9FF-525B-7B4B-B87D-3371C9946A02}"/>
              </a:ext>
            </a:extLst>
          </p:cNvPr>
          <p:cNvCxnSpPr>
            <a:cxnSpLocks/>
          </p:cNvCxnSpPr>
          <p:nvPr userDrawn="1"/>
        </p:nvCxnSpPr>
        <p:spPr>
          <a:xfrm flipH="1">
            <a:off x="0" y="6356350"/>
            <a:ext cx="9839740" cy="0"/>
          </a:xfrm>
          <a:prstGeom prst="line">
            <a:avLst/>
          </a:prstGeom>
          <a:ln w="9525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itle 1">
            <a:extLst>
              <a:ext uri="{FF2B5EF4-FFF2-40B4-BE49-F238E27FC236}">
                <a16:creationId xmlns:a16="http://schemas.microsoft.com/office/drawing/2014/main" id="{709E4BB5-BE3E-6942-8612-D59621E621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28320"/>
            <a:ext cx="7052733" cy="1121091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fi-FI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A26588EA-426C-124E-9E66-CFE4F7BCE8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49411"/>
            <a:ext cx="7052733" cy="434181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84267316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E72281-9DE0-044F-B5FB-BBF3DAE3E3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fi-FI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ED8406-4BCD-5A4B-8148-8AC28C22AC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D69A02-CA60-7247-9297-0FAB8CA41A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7FEA5-8DEB-4A42-AAB9-305099329825}" type="datetime1">
              <a:rPr lang="fi-FI" smtClean="0"/>
              <a:t>22.5.2026</a:t>
            </a:fld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A72402-5B5C-C247-A4E4-C0DC5AF30F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www.lempaala.fi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3EE03F-6BC5-8948-B9F4-7971641A32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72991127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A91DC9-D7AD-0747-B1CB-A73D6FD71D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i-FI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234EF3-8C13-C143-8EEF-415F787AD17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AB31C2F-CA45-E24E-BAEE-51009FF593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5ABAB83-F99A-244C-9D3A-8C9F4DDD7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FDB7E-40CC-B648-A9BC-B4E256FF11FB}" type="datetime1">
              <a:rPr lang="fi-FI" smtClean="0"/>
              <a:t>22.5.2026</a:t>
            </a:fld>
            <a:endParaRPr lang="fi-FI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D093F5-8D50-C140-A741-5D8F53FC1B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www.lempaala.fi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30479F-4C19-1E40-B60B-303D05DA7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31949489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D6CEB1-74B5-6A4A-B606-3F57CD52B9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fi-FI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C8DC79-049B-E148-92AA-EFD9C38F7A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9DF4CD-BD7D-E840-B64B-7B2DAD0251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348DAA8-9E6D-634B-A6F9-9C3FC4480C1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4AF3FC0-0335-F240-80B6-318B95B674C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0C5AFF6-C40B-9748-A0F1-3E0A1513CD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BF285-711F-644C-AEDC-BCCB97E992F7}" type="datetime1">
              <a:rPr lang="fi-FI" smtClean="0"/>
              <a:t>22.5.2026</a:t>
            </a:fld>
            <a:endParaRPr lang="fi-FI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2BCC343-C983-E844-BE6C-F4A3B80AE3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www.lempaala.fi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5A2CBE8-227F-E740-B94E-908E59B4AC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92295879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6CB049-72B5-D943-B0BB-B5E8CAB480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i-FI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6F5AF96-56AB-FD4C-A04A-FAA01857F5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9D149-506C-314A-B57A-9F256C1525D3}" type="datetime1">
              <a:rPr lang="fi-FI" smtClean="0"/>
              <a:t>22.5.2026</a:t>
            </a:fld>
            <a:endParaRPr lang="fi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299FC8E-3A28-D249-B3D0-6C458D593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www.lempaala.fi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8354ECD-51CF-4F4D-9B76-2C9D4FF47A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61540201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73437A5-DE04-6B46-BBFA-285935C7C2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FE91F-5C5E-8540-B8B4-3891D059C32A}" type="datetime1">
              <a:rPr lang="fi-FI" smtClean="0"/>
              <a:t>22.5.2026</a:t>
            </a:fld>
            <a:endParaRPr lang="fi-FI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74C553-731E-864E-8260-3F08594C6C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www.lempaala.fi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A42396B-28CD-574C-88E1-7D99B193AF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97640692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CBD042-95BF-EE4C-9B49-8238445B20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fi-FI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C80D80-E611-9D44-BEBB-125D13346C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0D5D9D-B212-8D4F-A4FF-6C2D324811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1B79D4-D78D-8D40-BCFA-A4782F5CB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DDCE0-F4F3-3E46-AE79-983952589335}" type="datetime1">
              <a:rPr lang="fi-FI" smtClean="0"/>
              <a:t>22.5.2026</a:t>
            </a:fld>
            <a:endParaRPr lang="fi-FI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873B53-11F4-7546-B7B2-AC5BFCD22B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www.lempaala.fi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B58B21-7C1C-F04C-B23F-FC755CD945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5713448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05721D-BE5E-0146-98E0-FBF3FEEE2C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fi-FI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8549532-CD2D-454C-B60E-4D17286687F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i-FI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C6B601-FF49-C647-A44A-581D388C1D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12FC11-A216-024A-86DC-1F29BC3615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5F5B73-E584-C947-97DD-AC96679F821C}" type="datetime1">
              <a:rPr lang="fi-FI" smtClean="0"/>
              <a:t>22.5.2026</a:t>
            </a:fld>
            <a:endParaRPr lang="fi-FI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BFCB15-BA20-1542-867E-F6BFEB82FD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www.lempaala.fi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342AB3-5DB1-5941-84C1-A14FD72104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60324524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9765F3-2015-E14F-B111-66521689CC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i-FI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8223704-2995-DF45-B98D-8BC27B934C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D907F5-395F-324F-9B23-660ACE8532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430A1-69A2-1C49-A5E6-9EF4FA6BCE79}" type="datetime1">
              <a:rPr lang="fi-FI" smtClean="0"/>
              <a:t>22.5.2026</a:t>
            </a:fld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65072B-291E-B04B-8590-17D6782B6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www.lempaala.fi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347144-EB69-DE4B-81B0-214BBE2DB5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414527688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363FD3E-8777-9546-8F9E-60859DF1A3C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fi-FI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703645C-C2AA-224C-B151-F85E670E51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07161F-C9DC-B244-8359-D375A4BDA1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720E0-50E2-0241-ABE8-F98D61C0BAB8}" type="datetime1">
              <a:rPr lang="fi-FI" smtClean="0"/>
              <a:t>22.5.2026</a:t>
            </a:fld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51D1F0-026D-9645-A276-07293063D0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www.lempaala.fi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420DDF-A069-C140-AE27-C8FC44C258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3177477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image" Target="../media/image13.jpg"/><Relationship Id="rId2" Type="http://schemas.openxmlformats.org/officeDocument/2006/relationships/slideLayout" Target="../slideLayouts/slideLayout19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D62828B-6922-8744-BE2E-EF7D471245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28320"/>
            <a:ext cx="7052733" cy="11210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i-FI"/>
              <a:t>Muokkaa perustyyl. napsautt.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756F45-7214-F44E-8FE7-23D05D8AA7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649411"/>
            <a:ext cx="7052733" cy="4341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56F601-0676-EB4A-8C83-2C3F435A8F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716107" y="6356350"/>
            <a:ext cx="138345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D9120612-9D9F-E941-8D29-81AF8DFC6C0C}" type="datetime1">
              <a:rPr lang="fi-FI" smtClean="0"/>
              <a:t>22.5.2026</a:t>
            </a:fld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F54168-8D3A-3548-9E74-C9A287F90A8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429173" y="6356350"/>
            <a:ext cx="128693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i-FI" err="1"/>
              <a:t>www.lempaala.fi</a:t>
            </a:r>
            <a:endParaRPr lang="fi-F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FBB11E-0472-564C-908E-752DCBACBB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590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  <p:pic>
        <p:nvPicPr>
          <p:cNvPr id="7" name="Content Placeholder 8">
            <a:extLst>
              <a:ext uri="{FF2B5EF4-FFF2-40B4-BE49-F238E27FC236}">
                <a16:creationId xmlns:a16="http://schemas.microsoft.com/office/drawing/2014/main" id="{E184364A-7490-A04E-A760-DE753AA48CE5}"/>
              </a:ext>
            </a:extLst>
          </p:cNvPr>
          <p:cNvPicPr>
            <a:picLocks noChangeAspect="1"/>
          </p:cNvPicPr>
          <p:nvPr userDrawn="1"/>
        </p:nvPicPr>
        <p:blipFill>
          <a:blip r:embed="rId19"/>
          <a:stretch>
            <a:fillRect/>
          </a:stretch>
        </p:blipFill>
        <p:spPr>
          <a:xfrm>
            <a:off x="10335259" y="4751865"/>
            <a:ext cx="1384300" cy="1790700"/>
          </a:xfrm>
          <a:prstGeom prst="rect">
            <a:avLst/>
          </a:prstGeom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EE839E1-8595-654B-A805-685E2F2FCE0F}"/>
              </a:ext>
            </a:extLst>
          </p:cNvPr>
          <p:cNvCxnSpPr/>
          <p:nvPr userDrawn="1"/>
        </p:nvCxnSpPr>
        <p:spPr>
          <a:xfrm flipH="1">
            <a:off x="838200" y="6356350"/>
            <a:ext cx="9001539" cy="0"/>
          </a:xfrm>
          <a:prstGeom prst="line">
            <a:avLst/>
          </a:prstGeom>
          <a:ln w="9525">
            <a:solidFill>
              <a:schemeClr val="accent1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972645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6" r:id="rId3"/>
    <p:sldLayoutId id="2147483664" r:id="rId4"/>
    <p:sldLayoutId id="2147483660" r:id="rId5"/>
    <p:sldLayoutId id="2147483672" r:id="rId6"/>
    <p:sldLayoutId id="2147483671" r:id="rId7"/>
    <p:sldLayoutId id="2147483661" r:id="rId8"/>
    <p:sldLayoutId id="2147483674" r:id="rId9"/>
    <p:sldLayoutId id="2147483673" r:id="rId10"/>
    <p:sldLayoutId id="2147483662" r:id="rId11"/>
    <p:sldLayoutId id="2147483668" r:id="rId12"/>
    <p:sldLayoutId id="2147483667" r:id="rId13"/>
    <p:sldLayoutId id="2147483665" r:id="rId14"/>
    <p:sldLayoutId id="2147483670" r:id="rId15"/>
    <p:sldLayoutId id="2147483669" r:id="rId16"/>
    <p:sldLayoutId id="2147483663" r:id="rId1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000" b="0" i="0" kern="1200">
          <a:solidFill>
            <a:srgbClr val="005396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000" b="0" i="0" kern="1200">
          <a:solidFill>
            <a:srgbClr val="005396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rgbClr val="005396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rgbClr val="005396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rgbClr val="005396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rgbClr val="005396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i-F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D62828B-6922-8744-BE2E-EF7D471245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28320"/>
            <a:ext cx="7052733" cy="11210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fi-FI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756F45-7214-F44E-8FE7-23D05D8AA7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649411"/>
            <a:ext cx="7052733" cy="4341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56F601-0676-EB4A-8C83-2C3F435A8F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716107" y="6356350"/>
            <a:ext cx="138345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D9120612-9D9F-E941-8D29-81AF8DFC6C0C}" type="datetime1">
              <a:rPr lang="fi-FI" smtClean="0"/>
              <a:t>22.5.2026</a:t>
            </a:fld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F54168-8D3A-3548-9E74-C9A287F90A8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429173" y="6356350"/>
            <a:ext cx="128693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i-FI" err="1"/>
              <a:t>www.lempaala.fi</a:t>
            </a:r>
            <a:endParaRPr lang="fi-F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FBB11E-0472-564C-908E-752DCBACBB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590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  <p:pic>
        <p:nvPicPr>
          <p:cNvPr id="7" name="Content Placeholder 8">
            <a:extLst>
              <a:ext uri="{FF2B5EF4-FFF2-40B4-BE49-F238E27FC236}">
                <a16:creationId xmlns:a16="http://schemas.microsoft.com/office/drawing/2014/main" id="{E184364A-7490-A04E-A760-DE753AA48CE5}"/>
              </a:ext>
            </a:extLst>
          </p:cNvPr>
          <p:cNvPicPr>
            <a:picLocks noChangeAspect="1"/>
          </p:cNvPicPr>
          <p:nvPr userDrawn="1"/>
        </p:nvPicPr>
        <p:blipFill>
          <a:blip r:embed="rId17"/>
          <a:srcRect/>
          <a:stretch/>
        </p:blipFill>
        <p:spPr>
          <a:xfrm>
            <a:off x="10335259" y="4751865"/>
            <a:ext cx="1384300" cy="1790700"/>
          </a:xfrm>
          <a:prstGeom prst="rect">
            <a:avLst/>
          </a:prstGeom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EE839E1-8595-654B-A805-685E2F2FCE0F}"/>
              </a:ext>
            </a:extLst>
          </p:cNvPr>
          <p:cNvCxnSpPr/>
          <p:nvPr userDrawn="1"/>
        </p:nvCxnSpPr>
        <p:spPr>
          <a:xfrm flipH="1">
            <a:off x="838200" y="6356350"/>
            <a:ext cx="9001539" cy="0"/>
          </a:xfrm>
          <a:prstGeom prst="line">
            <a:avLst/>
          </a:prstGeom>
          <a:ln w="9525">
            <a:solidFill>
              <a:schemeClr val="accent1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813971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  <p:sldLayoutId id="2147483690" r:id="rId15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b="0" i="0" kern="1200">
          <a:solidFill>
            <a:schemeClr val="accent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700" b="0" i="0" kern="1200">
          <a:solidFill>
            <a:schemeClr val="accent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00" b="0" i="0" kern="1200">
          <a:solidFill>
            <a:schemeClr val="accent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00" b="0" i="0" kern="1200">
          <a:solidFill>
            <a:schemeClr val="accent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00" b="0" i="0" kern="1200">
          <a:solidFill>
            <a:schemeClr val="accent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00" b="0" i="0" kern="1200">
          <a:solidFill>
            <a:schemeClr val="accent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i-F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lempaala.fi/lempaala-tietoa/organisaatio/ruokapalvelu/lasten-ja-nuorten-erityisruokavaliot/" TargetMode="Externa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lempaala.fi/kasvatus-ja-opetus/aamu-ja-iltapaivatoiminta/" TargetMode="Externa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Date Placeholder 1">
            <a:extLst>
              <a:ext uri="{FF2B5EF4-FFF2-40B4-BE49-F238E27FC236}">
                <a16:creationId xmlns:a16="http://schemas.microsoft.com/office/drawing/2014/main" id="{F3679B6C-6328-8AFC-09C8-A1E45441B95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716107" y="6356350"/>
            <a:ext cx="1383453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D9120612-9D9F-E941-8D29-81AF8DFC6C0C}" type="datetime1">
              <a:rPr lang="fi-FI" smtClean="0"/>
              <a:pPr>
                <a:spcAft>
                  <a:spcPts val="600"/>
                </a:spcAft>
              </a:pPr>
              <a:t>22.5.2026</a:t>
            </a:fld>
            <a:endParaRPr lang="fi-FI"/>
          </a:p>
        </p:txBody>
      </p:sp>
      <p:sp>
        <p:nvSpPr>
          <p:cNvPr id="15" name="Footer Placeholder 2">
            <a:extLst>
              <a:ext uri="{FF2B5EF4-FFF2-40B4-BE49-F238E27FC236}">
                <a16:creationId xmlns:a16="http://schemas.microsoft.com/office/drawing/2014/main" id="{1250C63D-122A-428F-2EFE-21F2F7EBD9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29173" y="6356350"/>
            <a:ext cx="1286934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fi-FI"/>
              <a:t>www.lempaala.fi</a:t>
            </a:r>
          </a:p>
        </p:txBody>
      </p:sp>
      <p:sp>
        <p:nvSpPr>
          <p:cNvPr id="17" name="Slide Number Placeholder 3">
            <a:extLst>
              <a:ext uri="{FF2B5EF4-FFF2-40B4-BE49-F238E27FC236}">
                <a16:creationId xmlns:a16="http://schemas.microsoft.com/office/drawing/2014/main" id="{22AAED5E-8690-3B85-BEDB-44D80B8F5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6350"/>
            <a:ext cx="590973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9045EDEB-1447-2245-AC24-1810F05F8ECB}" type="slidenum">
              <a:rPr lang="fi-FI" smtClean="0"/>
              <a:pPr>
                <a:spcAft>
                  <a:spcPts val="600"/>
                </a:spcAft>
              </a:pPr>
              <a:t>1</a:t>
            </a:fld>
            <a:endParaRPr lang="fi-FI"/>
          </a:p>
        </p:txBody>
      </p:sp>
      <p:sp>
        <p:nvSpPr>
          <p:cNvPr id="7" name="Otsikko 6">
            <a:extLst>
              <a:ext uri="{FF2B5EF4-FFF2-40B4-BE49-F238E27FC236}">
                <a16:creationId xmlns:a16="http://schemas.microsoft.com/office/drawing/2014/main" id="{B3BA705D-340A-A72A-0C71-1C5D38FF46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60801" y="1897786"/>
            <a:ext cx="4365811" cy="1063511"/>
          </a:xfrm>
        </p:spPr>
        <p:txBody>
          <a:bodyPr anchor="t"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fi-FI" sz="3100" dirty="0"/>
              <a:t>Saikan koulun huoltajien infotilaisuus</a:t>
            </a:r>
            <a:br>
              <a:rPr lang="fi-FI" sz="2400" dirty="0"/>
            </a:br>
            <a:endParaRPr lang="fi-FI" sz="2400" dirty="0"/>
          </a:p>
        </p:txBody>
      </p:sp>
      <p:pic>
        <p:nvPicPr>
          <p:cNvPr id="9" name="Kuva 8">
            <a:extLst>
              <a:ext uri="{FF2B5EF4-FFF2-40B4-BE49-F238E27FC236}">
                <a16:creationId xmlns:a16="http://schemas.microsoft.com/office/drawing/2014/main" id="{EADDA3A6-8A65-407A-D3C1-CBFB0DF4E5E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59" r="20913"/>
          <a:stretch>
            <a:fillRect/>
          </a:stretch>
        </p:blipFill>
        <p:spPr>
          <a:xfrm>
            <a:off x="-1" y="-2"/>
            <a:ext cx="7189695" cy="6858002"/>
          </a:xfrm>
          <a:prstGeom prst="rect">
            <a:avLst/>
          </a:prstGeom>
          <a:noFill/>
        </p:spPr>
      </p:pic>
      <p:sp>
        <p:nvSpPr>
          <p:cNvPr id="8" name="Alaotsikko 7">
            <a:extLst>
              <a:ext uri="{FF2B5EF4-FFF2-40B4-BE49-F238E27FC236}">
                <a16:creationId xmlns:a16="http://schemas.microsoft.com/office/drawing/2014/main" id="{E2AEB919-A2FA-4446-CA1C-3266A0EFFF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460802" y="2961297"/>
            <a:ext cx="4094703" cy="1456360"/>
          </a:xfrm>
        </p:spPr>
        <p:txBody>
          <a:bodyPr>
            <a:normAutofit/>
          </a:bodyPr>
          <a:lstStyle/>
          <a:p>
            <a:r>
              <a:rPr lang="fi-FI" dirty="0"/>
              <a:t>21.5.2026</a:t>
            </a:r>
          </a:p>
        </p:txBody>
      </p:sp>
      <p:sp>
        <p:nvSpPr>
          <p:cNvPr id="4" name="Dian numeron paikkamerkki 3" hidden="1">
            <a:extLst>
              <a:ext uri="{FF2B5EF4-FFF2-40B4-BE49-F238E27FC236}">
                <a16:creationId xmlns:a16="http://schemas.microsoft.com/office/drawing/2014/main" id="{0DC2C675-455B-325D-5FC7-7C0BF4EEE945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838200" y="6356350"/>
            <a:ext cx="590973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9045EDEB-1447-2245-AC24-1810F05F8ECB}" type="slidenum">
              <a:rPr lang="fi-FI" smtClean="0"/>
              <a:pPr>
                <a:spcAft>
                  <a:spcPts val="600"/>
                </a:spcAft>
              </a:pPr>
              <a:t>1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4283566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tsikko 8">
            <a:extLst>
              <a:ext uri="{FF2B5EF4-FFF2-40B4-BE49-F238E27FC236}">
                <a16:creationId xmlns:a16="http://schemas.microsoft.com/office/drawing/2014/main" id="{F2798E4E-BBE0-5B04-CB3E-DDD5513E62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637" y="0"/>
            <a:ext cx="4568638" cy="1456360"/>
          </a:xfrm>
        </p:spPr>
        <p:txBody>
          <a:bodyPr>
            <a:normAutofit/>
          </a:bodyPr>
          <a:lstStyle/>
          <a:p>
            <a:r>
              <a:rPr lang="fi-FI" sz="4000" dirty="0"/>
              <a:t>Ter</a:t>
            </a:r>
            <a:r>
              <a:rPr lang="fi-FI" sz="4000" dirty="0">
                <a:solidFill>
                  <a:srgbClr val="005396"/>
                </a:solidFill>
              </a:rPr>
              <a:t>vetu</a:t>
            </a:r>
            <a:r>
              <a:rPr lang="fi-FI" sz="4000" dirty="0"/>
              <a:t>loa kouluun Saikantaloon</a:t>
            </a:r>
            <a:r>
              <a:rPr lang="fi-FI" sz="3200" dirty="0"/>
              <a:t>!</a:t>
            </a:r>
          </a:p>
        </p:txBody>
      </p:sp>
      <p:sp>
        <p:nvSpPr>
          <p:cNvPr id="23" name="Slide Number Placeholder 3">
            <a:extLst>
              <a:ext uri="{FF2B5EF4-FFF2-40B4-BE49-F238E27FC236}">
                <a16:creationId xmlns:a16="http://schemas.microsoft.com/office/drawing/2014/main" id="{E6AA200C-7527-9941-AB63-1CFDA81EAD82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6356350"/>
            <a:ext cx="59055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9045EDEB-1447-2245-AC24-1810F05F8ECB}" type="slidenum">
              <a:rPr lang="fi-FI" smtClean="0"/>
              <a:pPr>
                <a:spcAft>
                  <a:spcPts val="600"/>
                </a:spcAft>
              </a:pPr>
              <a:t>2</a:t>
            </a:fld>
            <a:endParaRPr lang="fi-FI"/>
          </a:p>
        </p:txBody>
      </p:sp>
      <p:sp>
        <p:nvSpPr>
          <p:cNvPr id="2" name="Tekstiruutu 1">
            <a:extLst>
              <a:ext uri="{FF2B5EF4-FFF2-40B4-BE49-F238E27FC236}">
                <a16:creationId xmlns:a16="http://schemas.microsoft.com/office/drawing/2014/main" id="{F3DA7597-5119-DA8D-A707-538E62FE1498}"/>
              </a:ext>
            </a:extLst>
          </p:cNvPr>
          <p:cNvSpPr txBox="1"/>
          <p:nvPr/>
        </p:nvSpPr>
        <p:spPr>
          <a:xfrm>
            <a:off x="7305368" y="219915"/>
            <a:ext cx="4788309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i-FI" sz="2400" b="1" dirty="0">
                <a:solidFill>
                  <a:srgbClr val="005396"/>
                </a:solidFill>
              </a:rPr>
              <a:t>Lukuvuonna 2026-2027 Saikan koulussa</a:t>
            </a:r>
            <a:r>
              <a:rPr lang="fi-FI" sz="2400" dirty="0">
                <a:solidFill>
                  <a:srgbClr val="005396"/>
                </a:solidFill>
              </a:rPr>
              <a:t>:</a:t>
            </a:r>
          </a:p>
          <a:p>
            <a:endParaRPr lang="fi-FI" sz="2400" dirty="0">
              <a:solidFill>
                <a:srgbClr val="005396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i-FI" sz="2400" dirty="0">
                <a:solidFill>
                  <a:srgbClr val="005396"/>
                </a:solidFill>
              </a:rPr>
              <a:t>220 oppilasta (</a:t>
            </a:r>
            <a:r>
              <a:rPr lang="fi-FI" sz="2400" dirty="0" err="1">
                <a:solidFill>
                  <a:srgbClr val="005396"/>
                </a:solidFill>
              </a:rPr>
              <a:t>esi</a:t>
            </a:r>
            <a:r>
              <a:rPr lang="fi-FI" sz="2400" dirty="0">
                <a:solidFill>
                  <a:srgbClr val="005396"/>
                </a:solidFill>
              </a:rPr>
              <a:t> – 5.lk)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i-FI" sz="2400" dirty="0">
                <a:solidFill>
                  <a:srgbClr val="005396"/>
                </a:solidFill>
              </a:rPr>
              <a:t>Joista 40 esioppilasta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i-FI" sz="2400" dirty="0">
                <a:solidFill>
                  <a:srgbClr val="005396"/>
                </a:solidFill>
              </a:rPr>
              <a:t>Pääosin kaksisarjainen koulu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i-FI" sz="2400" dirty="0">
                <a:solidFill>
                  <a:srgbClr val="005396"/>
                </a:solidFill>
              </a:rPr>
              <a:t>Ns. jakelukeittiö (ruoka valmistetaan Moision koulun keittiössä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i-FI" sz="2400" dirty="0">
                <a:solidFill>
                  <a:srgbClr val="005396"/>
                </a:solidFill>
              </a:rPr>
              <a:t>Erityisruokavalioista ilmoittaminen 30.6. mennessä</a:t>
            </a:r>
          </a:p>
          <a:p>
            <a:r>
              <a:rPr lang="fi-FI" sz="2400" dirty="0">
                <a:hlinkClick r:id="rId2"/>
              </a:rPr>
              <a:t>Lasten ja nuorten erityisruokavaliot - Lempäälä</a:t>
            </a:r>
            <a:endParaRPr lang="fi-FI" sz="2400" dirty="0">
              <a:solidFill>
                <a:srgbClr val="00539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1779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0"/>
    </mc:Choice>
    <mc:Fallback xmlns="">
      <p:transition advClick="0" advTm="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äivämäärän paikkamerkki 1">
            <a:extLst>
              <a:ext uri="{FF2B5EF4-FFF2-40B4-BE49-F238E27FC236}">
                <a16:creationId xmlns:a16="http://schemas.microsoft.com/office/drawing/2014/main" id="{ECFA40ED-CC1C-1BF3-F7F9-5491A283E1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9120612-9D9F-E941-8D29-81AF8DFC6C0C}" type="datetime1">
              <a:rPr kumimoji="0" lang="fi-FI" sz="10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22.5.2026</a:t>
            </a:fld>
            <a:endParaRPr kumimoji="0" lang="fi-FI" sz="10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Alatunnisteen paikkamerkki 2">
            <a:extLst>
              <a:ext uri="{FF2B5EF4-FFF2-40B4-BE49-F238E27FC236}">
                <a16:creationId xmlns:a16="http://schemas.microsoft.com/office/drawing/2014/main" id="{4FD260D8-37ED-9884-5B80-F72A2D005F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i-FI" sz="1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www.lempaala.fi</a:t>
            </a:r>
          </a:p>
        </p:txBody>
      </p:sp>
      <p:sp>
        <p:nvSpPr>
          <p:cNvPr id="4" name="Dian numeron paikkamerkki 3">
            <a:extLst>
              <a:ext uri="{FF2B5EF4-FFF2-40B4-BE49-F238E27FC236}">
                <a16:creationId xmlns:a16="http://schemas.microsoft.com/office/drawing/2014/main" id="{A196D677-DD48-9C32-32EA-16D5A62800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045EDEB-1447-2245-AC24-1810F05F8ECB}" type="slidenum">
              <a:rPr kumimoji="0" lang="fi-FI" sz="10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fi-FI" sz="10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Otsikko 4">
            <a:extLst>
              <a:ext uri="{FF2B5EF4-FFF2-40B4-BE49-F238E27FC236}">
                <a16:creationId xmlns:a16="http://schemas.microsoft.com/office/drawing/2014/main" id="{71CE75BA-5EAC-64B3-894A-0415217BE2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99560" y="0"/>
            <a:ext cx="5467954" cy="760669"/>
          </a:xfrm>
        </p:spPr>
        <p:txBody>
          <a:bodyPr>
            <a:noAutofit/>
          </a:bodyPr>
          <a:lstStyle/>
          <a:p>
            <a:r>
              <a:rPr lang="fi-FI" b="1" dirty="0"/>
              <a:t>Saikan koulun henkilöstö</a:t>
            </a:r>
          </a:p>
        </p:txBody>
      </p:sp>
      <p:graphicFrame>
        <p:nvGraphicFramePr>
          <p:cNvPr id="6" name="Taulukko 5">
            <a:extLst>
              <a:ext uri="{FF2B5EF4-FFF2-40B4-BE49-F238E27FC236}">
                <a16:creationId xmlns:a16="http://schemas.microsoft.com/office/drawing/2014/main" id="{0AC8E5D5-A529-060F-E792-E21DBECA69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133044"/>
              </p:ext>
            </p:extLst>
          </p:nvPr>
        </p:nvGraphicFramePr>
        <p:xfrm>
          <a:off x="4099559" y="760669"/>
          <a:ext cx="7512338" cy="554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56169">
                  <a:extLst>
                    <a:ext uri="{9D8B030D-6E8A-4147-A177-3AD203B41FA5}">
                      <a16:colId xmlns:a16="http://schemas.microsoft.com/office/drawing/2014/main" val="4050376256"/>
                    </a:ext>
                  </a:extLst>
                </a:gridCol>
                <a:gridCol w="3756169">
                  <a:extLst>
                    <a:ext uri="{9D8B030D-6E8A-4147-A177-3AD203B41FA5}">
                      <a16:colId xmlns:a16="http://schemas.microsoft.com/office/drawing/2014/main" val="4141525316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r>
                        <a:rPr lang="fi-FI" sz="2200" dirty="0"/>
                        <a:t>OPETTAJAT JA OHJAAJAT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i-FI" sz="2200" dirty="0"/>
                        <a:t>HALLINTO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4255985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r>
                        <a:rPr lang="fi-FI" sz="2200" dirty="0"/>
                        <a:t>2 esiopettajaa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i-FI" sz="2200" dirty="0"/>
                        <a:t>Rehtori Katja Savinainen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6401056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r>
                        <a:rPr lang="fi-FI" sz="2200" dirty="0"/>
                        <a:t>10 luokanopettajat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i-FI" sz="2200" dirty="0"/>
                        <a:t>Apulaisjohtaja Salla Ruohonen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271097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r>
                        <a:rPr lang="fi-FI" sz="2200" dirty="0"/>
                        <a:t>5 erityisopettajaa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i-FI" sz="2200" dirty="0"/>
                        <a:t>Koulusihteeri Teija Montonen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2250074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r>
                        <a:rPr lang="fi-FI" sz="2200" dirty="0"/>
                        <a:t>3,5 koulunkäynninohjaajaa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i-FI" sz="2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4741316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r>
                        <a:rPr lang="fi-FI" sz="2200"/>
                        <a:t>5+ </a:t>
                      </a:r>
                      <a:r>
                        <a:rPr lang="fi-FI" sz="2200" dirty="0"/>
                        <a:t>APIP- ohjaajaa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i-FI" sz="2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3659671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fi-FI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i-FI" sz="2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2741573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fi-FI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i-FI" sz="2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5856178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fi-FI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i-FI" sz="2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5189830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fi-FI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i-FI" sz="2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3770062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fi-FI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i-FI" sz="2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8329390"/>
                  </a:ext>
                </a:extLst>
              </a:tr>
            </a:tbl>
          </a:graphicData>
        </a:graphic>
      </p:graphicFrame>
      <p:graphicFrame>
        <p:nvGraphicFramePr>
          <p:cNvPr id="9" name="Taulukko 8">
            <a:extLst>
              <a:ext uri="{FF2B5EF4-FFF2-40B4-BE49-F238E27FC236}">
                <a16:creationId xmlns:a16="http://schemas.microsoft.com/office/drawing/2014/main" id="{FCE498EC-9A5C-1B04-7359-4CFAC8FF79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5971414"/>
              </p:ext>
            </p:extLst>
          </p:nvPr>
        </p:nvGraphicFramePr>
        <p:xfrm>
          <a:off x="4099560" y="3810510"/>
          <a:ext cx="7512337" cy="252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12337">
                  <a:extLst>
                    <a:ext uri="{9D8B030D-6E8A-4147-A177-3AD203B41FA5}">
                      <a16:colId xmlns:a16="http://schemas.microsoft.com/office/drawing/2014/main" val="2945728851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r>
                        <a:rPr lang="fi-FI" sz="2200" dirty="0"/>
                        <a:t>OPISKELUHUOLLON HENKILÖSTÖ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853668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r>
                        <a:rPr lang="fi-FI" sz="2200" dirty="0"/>
                        <a:t>Kouluterveydenhoitaja Tiia Ilvonen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3780986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r>
                        <a:rPr lang="fi-FI" sz="2200" dirty="0"/>
                        <a:t>Koulukuraattori Emilia Hellberg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1568264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r>
                        <a:rPr lang="fi-FI" sz="2200" dirty="0"/>
                        <a:t>Koulupsykologi Sanna-Kaisa Villman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93215779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r>
                        <a:rPr lang="fi-FI" sz="2200" dirty="0"/>
                        <a:t>Hyvinvointiohjaaja Anna Piirainen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57300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82159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an numeron paikkamerkki 3">
            <a:extLst>
              <a:ext uri="{FF2B5EF4-FFF2-40B4-BE49-F238E27FC236}">
                <a16:creationId xmlns:a16="http://schemas.microsoft.com/office/drawing/2014/main" id="{053761BF-2C43-E637-F5AF-BE933B875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pPr/>
              <a:t>4</a:t>
            </a:fld>
            <a:endParaRPr lang="fi-FI"/>
          </a:p>
        </p:txBody>
      </p:sp>
      <p:sp>
        <p:nvSpPr>
          <p:cNvPr id="5" name="Otsikko 4">
            <a:extLst>
              <a:ext uri="{FF2B5EF4-FFF2-40B4-BE49-F238E27FC236}">
                <a16:creationId xmlns:a16="http://schemas.microsoft.com/office/drawing/2014/main" id="{9325F256-7541-DB4F-D0DA-2BAA4CE055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32458" y="1157583"/>
            <a:ext cx="6849666" cy="1134295"/>
          </a:xfrm>
        </p:spPr>
        <p:txBody>
          <a:bodyPr/>
          <a:lstStyle/>
          <a:p>
            <a:r>
              <a:rPr lang="fi-FI" dirty="0"/>
              <a:t>APIP-toiminta ja erityisruokavaliot</a:t>
            </a:r>
          </a:p>
        </p:txBody>
      </p:sp>
      <p:sp>
        <p:nvSpPr>
          <p:cNvPr id="6" name="Sisällön paikkamerkki 5">
            <a:extLst>
              <a:ext uri="{FF2B5EF4-FFF2-40B4-BE49-F238E27FC236}">
                <a16:creationId xmlns:a16="http://schemas.microsoft.com/office/drawing/2014/main" id="{6DAE54CA-9673-6159-CB07-0CF547823E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60277" y="2600620"/>
            <a:ext cx="6199960" cy="3786189"/>
          </a:xfrm>
        </p:spPr>
        <p:txBody>
          <a:bodyPr>
            <a:normAutofit/>
          </a:bodyPr>
          <a:lstStyle/>
          <a:p>
            <a:r>
              <a:rPr lang="fi-FI" dirty="0"/>
              <a:t>Aamu- ja iltapäivätoimintaan ilmoittautuminen ollut alustavasti maaliskuussa</a:t>
            </a:r>
          </a:p>
          <a:p>
            <a:pPr marL="457200" lvl="1" indent="0">
              <a:buNone/>
            </a:pPr>
            <a:r>
              <a:rPr lang="fi-FI" dirty="0"/>
              <a:t>Lisätietoa: </a:t>
            </a:r>
          </a:p>
          <a:p>
            <a:pPr marL="457200" lvl="1" indent="0">
              <a:buNone/>
            </a:pPr>
            <a:r>
              <a:rPr lang="fi-FI" dirty="0">
                <a:hlinkClick r:id="rId2"/>
              </a:rPr>
              <a:t>Lempäälä aamu- ja iltapäivätoiminta</a:t>
            </a:r>
            <a:endParaRPr lang="fi-FI" dirty="0"/>
          </a:p>
          <a:p>
            <a:pPr marL="457200" lvl="1" indent="0">
              <a:buNone/>
            </a:pPr>
            <a:endParaRPr lang="fi-FI" dirty="0"/>
          </a:p>
          <a:p>
            <a:pPr marL="457200" lvl="1" indent="0">
              <a:buNone/>
            </a:pPr>
            <a:r>
              <a:rPr lang="fi-FI" dirty="0"/>
              <a:t>Saikka APIP puh. 050 3839 665</a:t>
            </a:r>
          </a:p>
          <a:p>
            <a:pPr marL="457200" lvl="1" indent="0">
              <a:buNone/>
            </a:pPr>
            <a:r>
              <a:rPr lang="fi-FI" dirty="0"/>
              <a:t>Tämä numero käytössä myös elokuussa Moision koululla ollessa.</a:t>
            </a:r>
          </a:p>
          <a:p>
            <a:pPr marL="457200" lvl="1" indent="0">
              <a:buNone/>
            </a:pPr>
            <a:endParaRPr lang="fi-FI" dirty="0"/>
          </a:p>
          <a:p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2121092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396E38-BD94-C576-2307-990877DFF0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5D3B87B-69C7-0FF8-C52A-0BEDD8A545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9120612-9D9F-E941-8D29-81AF8DFC6C0C}" type="datetime1">
              <a:rPr kumimoji="0" lang="fi-FI" sz="10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22.5.2026</a:t>
            </a:fld>
            <a:endParaRPr kumimoji="0" lang="fi-FI" sz="10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113A344-CDC8-7632-E716-DE9E356D47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i-FI" sz="1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www.lempaala.fi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CCF493-06A1-3A92-C41C-18C24AE6BC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045EDEB-1447-2245-AC24-1810F05F8ECB}" type="slidenum">
              <a:rPr kumimoji="0" lang="fi-FI" sz="10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fi-FI" sz="10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039C8BB6-2625-D276-2DB0-41C48F5123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4678" y="84082"/>
            <a:ext cx="5497624" cy="505122"/>
          </a:xfrm>
        </p:spPr>
        <p:txBody>
          <a:bodyPr>
            <a:normAutofit fontScale="90000"/>
          </a:bodyPr>
          <a:lstStyle/>
          <a:p>
            <a:r>
              <a:rPr lang="fi-FI" b="1" dirty="0"/>
              <a:t>Päiväkoti Saikan henkilöstö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1EAA086-62CE-F26A-EFC3-D6415B9622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93776" y="868680"/>
            <a:ext cx="7632127" cy="520819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i-FI" sz="2400"/>
              <a:t>			</a:t>
            </a:r>
          </a:p>
          <a:p>
            <a:r>
              <a:rPr lang="fi-FI" sz="2400"/>
              <a:t>						</a:t>
            </a:r>
          </a:p>
        </p:txBody>
      </p:sp>
      <p:graphicFrame>
        <p:nvGraphicFramePr>
          <p:cNvPr id="9" name="Taulukko 8">
            <a:extLst>
              <a:ext uri="{FF2B5EF4-FFF2-40B4-BE49-F238E27FC236}">
                <a16:creationId xmlns:a16="http://schemas.microsoft.com/office/drawing/2014/main" id="{105C9E1B-24D8-CD97-FADD-DA018A44AB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5154363"/>
              </p:ext>
            </p:extLst>
          </p:nvPr>
        </p:nvGraphicFramePr>
        <p:xfrm>
          <a:off x="397566" y="675464"/>
          <a:ext cx="4784034" cy="56808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84034">
                  <a:extLst>
                    <a:ext uri="{9D8B030D-6E8A-4147-A177-3AD203B41FA5}">
                      <a16:colId xmlns:a16="http://schemas.microsoft.com/office/drawing/2014/main" val="485323759"/>
                    </a:ext>
                  </a:extLst>
                </a:gridCol>
              </a:tblGrid>
              <a:tr h="5680886">
                <a:tc>
                  <a:txBody>
                    <a:bodyPr/>
                    <a:lstStyle/>
                    <a:p>
                      <a:r>
                        <a:rPr lang="fi-FI" sz="2400" dirty="0"/>
                        <a:t>ALAKERTA: </a:t>
                      </a:r>
                    </a:p>
                    <a:p>
                      <a:r>
                        <a:rPr lang="fi-FI" sz="2000" b="0" dirty="0"/>
                        <a:t>1-3 –vuotiaiden ryhmät, lapsia yhteensä 50</a:t>
                      </a: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endParaRPr lang="fi-FI" sz="2000" b="0" dirty="0"/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fi-FI" sz="2000" b="0" dirty="0"/>
                        <a:t>✨ Säteet</a:t>
                      </a: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fi-FI" sz="2000" b="0" dirty="0"/>
                        <a:t>💧 Pisarat</a:t>
                      </a: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fi-FI" sz="2000" b="0" dirty="0"/>
                        <a:t>🌿 Silmut </a:t>
                      </a: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fi-FI" sz="2000" b="0" dirty="0"/>
                        <a:t>🥀 Nuput</a:t>
                      </a:r>
                    </a:p>
                    <a:p>
                      <a:endParaRPr lang="fi-FI" sz="2000" dirty="0"/>
                    </a:p>
                    <a:p>
                      <a:r>
                        <a:rPr lang="fi-FI" sz="2400" dirty="0"/>
                        <a:t>YLÄKERTA:</a:t>
                      </a:r>
                    </a:p>
                    <a:p>
                      <a:r>
                        <a:rPr lang="fi-FI" sz="2000" b="0" dirty="0"/>
                        <a:t>4-5 –vuotiaiden ryhmät, lapsia yhteensä 35</a:t>
                      </a:r>
                    </a:p>
                    <a:p>
                      <a:endParaRPr lang="fi-FI" sz="2000" b="0" dirty="0"/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fi-FI" sz="2000" b="0" dirty="0"/>
                        <a:t>🍀 Taimet</a:t>
                      </a: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fi-FI" sz="2000" b="0" dirty="0"/>
                        <a:t>🌱 Versot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v"/>
                      </a:pPr>
                      <a:endParaRPr lang="fi-FI" sz="2000" b="0" dirty="0"/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fi-FI" sz="2000" b="0" dirty="0"/>
                        <a:t>Ryhmissä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v"/>
                      </a:pPr>
                      <a:r>
                        <a:rPr lang="fi-FI" sz="2000" b="0" dirty="0"/>
                        <a:t>varhaiskasvatuksen opettajia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v"/>
                      </a:pPr>
                      <a:r>
                        <a:rPr lang="fi-FI" sz="2000" b="0" dirty="0"/>
                        <a:t>varhaiskasvatuksen lastenhoitajia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v"/>
                      </a:pPr>
                      <a:endParaRPr lang="fi-FI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19826434"/>
                  </a:ext>
                </a:extLst>
              </a:tr>
            </a:tbl>
          </a:graphicData>
        </a:graphic>
      </p:graphicFrame>
      <p:graphicFrame>
        <p:nvGraphicFramePr>
          <p:cNvPr id="12" name="Taulukko 11">
            <a:extLst>
              <a:ext uri="{FF2B5EF4-FFF2-40B4-BE49-F238E27FC236}">
                <a16:creationId xmlns:a16="http://schemas.microsoft.com/office/drawing/2014/main" id="{68FA3C79-A0CC-3D55-8526-DBEC04157C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9825104"/>
              </p:ext>
            </p:extLst>
          </p:nvPr>
        </p:nvGraphicFramePr>
        <p:xfrm>
          <a:off x="5365663" y="675464"/>
          <a:ext cx="5233511" cy="3200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33511">
                  <a:extLst>
                    <a:ext uri="{9D8B030D-6E8A-4147-A177-3AD203B41FA5}">
                      <a16:colId xmlns:a16="http://schemas.microsoft.com/office/drawing/2014/main" val="3253083080"/>
                    </a:ext>
                  </a:extLst>
                </a:gridCol>
              </a:tblGrid>
              <a:tr h="2284046">
                <a:tc>
                  <a:txBody>
                    <a:bodyPr/>
                    <a:lstStyle/>
                    <a:p>
                      <a:r>
                        <a:rPr lang="fi-FI" sz="2400" dirty="0"/>
                        <a:t>Varhaiskasvatusyksikön johtaja </a:t>
                      </a:r>
                      <a:endParaRPr lang="fi-FI" sz="2400" b="1" dirty="0"/>
                    </a:p>
                    <a:p>
                      <a:r>
                        <a:rPr lang="fi-FI" sz="2400" b="0" dirty="0"/>
                        <a:t>Tuija Kallio </a:t>
                      </a:r>
                    </a:p>
                    <a:p>
                      <a:endParaRPr lang="fi-FI" sz="2000" b="0" dirty="0"/>
                    </a:p>
                    <a:p>
                      <a:r>
                        <a:rPr lang="fi-FI" sz="2400" b="1" dirty="0"/>
                        <a:t>Apulaisjohtaja </a:t>
                      </a:r>
                    </a:p>
                    <a:p>
                      <a:r>
                        <a:rPr lang="fi-FI" sz="2400" b="0" dirty="0"/>
                        <a:t>Tiina Varje </a:t>
                      </a:r>
                    </a:p>
                    <a:p>
                      <a:endParaRPr lang="fi-FI" sz="2000" b="0" dirty="0"/>
                    </a:p>
                    <a:p>
                      <a:r>
                        <a:rPr lang="fi-FI" sz="2400" b="1" dirty="0"/>
                        <a:t>Varhaiskasvatuksen erityisopettaja </a:t>
                      </a:r>
                    </a:p>
                    <a:p>
                      <a:r>
                        <a:rPr lang="fi-FI" sz="2400" b="0" dirty="0"/>
                        <a:t>Eerika Hellsten </a:t>
                      </a:r>
                    </a:p>
                    <a:p>
                      <a:endParaRPr lang="fi-FI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13738821"/>
                  </a:ext>
                </a:extLst>
              </a:tr>
            </a:tbl>
          </a:graphicData>
        </a:graphic>
      </p:graphicFrame>
      <p:pic>
        <p:nvPicPr>
          <p:cNvPr id="8" name="Kuva 7">
            <a:extLst>
              <a:ext uri="{FF2B5EF4-FFF2-40B4-BE49-F238E27FC236}">
                <a16:creationId xmlns:a16="http://schemas.microsoft.com/office/drawing/2014/main" id="{EFAC1202-2EC8-0AD9-8AE2-D12C905945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2113" y="3132259"/>
            <a:ext cx="3791506" cy="3589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1343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7CB471-8C85-0E4F-B3E5-6D02A77811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045EDEB-1447-2245-AC24-1810F05F8ECB}" type="slidenum">
              <a:rPr kumimoji="0" lang="fi-FI" sz="10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fi-FI" sz="1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88C15969-817D-274A-B9DD-7B5ED933ABBF}"/>
              </a:ext>
            </a:extLst>
          </p:cNvPr>
          <p:cNvPicPr>
            <a:picLocks noGrp="1" noChangeAspect="1"/>
          </p:cNvPicPr>
          <p:nvPr>
            <p:ph type="pic" idx="13"/>
          </p:nvPr>
        </p:nvPicPr>
        <p:blipFill>
          <a:blip r:embed="rId2"/>
          <a:srcRect t="1305" b="1305"/>
          <a:stretch>
            <a:fillRect/>
          </a:stretch>
        </p:blipFill>
        <p:spPr>
          <a:xfrm>
            <a:off x="5002305" y="0"/>
            <a:ext cx="7189695" cy="6858002"/>
          </a:xfrm>
        </p:spPr>
      </p:pic>
      <p:sp>
        <p:nvSpPr>
          <p:cNvPr id="2" name="Tekstiruutu 1">
            <a:extLst>
              <a:ext uri="{FF2B5EF4-FFF2-40B4-BE49-F238E27FC236}">
                <a16:creationId xmlns:a16="http://schemas.microsoft.com/office/drawing/2014/main" id="{7CECA4A5-922C-C9F0-A306-FBA10F811E98}"/>
              </a:ext>
            </a:extLst>
          </p:cNvPr>
          <p:cNvSpPr txBox="1"/>
          <p:nvPr/>
        </p:nvSpPr>
        <p:spPr>
          <a:xfrm>
            <a:off x="226142" y="324465"/>
            <a:ext cx="4640826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i-FI" sz="2800" dirty="0">
                <a:solidFill>
                  <a:schemeClr val="bg1"/>
                </a:solidFill>
              </a:rPr>
              <a:t>Lukuvuosi alkaa torstaina 6.8. </a:t>
            </a:r>
          </a:p>
          <a:p>
            <a:endParaRPr lang="fi-FI" sz="32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i-FI" sz="2000" dirty="0">
                <a:solidFill>
                  <a:schemeClr val="bg1"/>
                </a:solidFill>
              </a:rPr>
              <a:t>esi-2.luokkalaisilla klo 9 Moision koululla (</a:t>
            </a:r>
            <a:r>
              <a:rPr lang="fi-FI" sz="2000" dirty="0" err="1">
                <a:solidFill>
                  <a:schemeClr val="bg1"/>
                </a:solidFill>
              </a:rPr>
              <a:t>apip</a:t>
            </a:r>
            <a:r>
              <a:rPr lang="fi-FI" sz="2000" dirty="0">
                <a:solidFill>
                  <a:schemeClr val="bg1"/>
                </a:solidFill>
              </a:rPr>
              <a:t>-toiminta klo 7 alkaen)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i-FI" sz="20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i-FI" sz="2000" dirty="0">
                <a:solidFill>
                  <a:schemeClr val="bg1"/>
                </a:solidFill>
              </a:rPr>
              <a:t>3.-5. luokkalaisilla klo 8.30 Moision koululla, mistä lähtee kyyditys Sääksjärven koululle. (Paluu Sääksjärveltä Moisioon klo 12.30)</a:t>
            </a:r>
          </a:p>
          <a:p>
            <a:endParaRPr lang="fi-FI" sz="20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i-FI" sz="20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i-FI" sz="2000" dirty="0">
                <a:solidFill>
                  <a:schemeClr val="bg1"/>
                </a:solidFill>
              </a:rPr>
              <a:t>Luokkien 1-5 vanhempainiltojen ajankohdista tiedotamme elokuussa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i-FI" sz="2000" dirty="0">
                <a:solidFill>
                  <a:schemeClr val="bg1"/>
                </a:solidFill>
              </a:rPr>
              <a:t>Uusien esikoululaisten vanhempainilta on ti 18.8. klo 17.30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i-FI" sz="2000" dirty="0">
              <a:solidFill>
                <a:schemeClr val="bg1"/>
              </a:solidFill>
            </a:endParaRPr>
          </a:p>
          <a:p>
            <a:pPr algn="ctr"/>
            <a:r>
              <a:rPr lang="fi-FI" sz="2400" dirty="0">
                <a:solidFill>
                  <a:schemeClr val="bg1"/>
                </a:solidFill>
              </a:rPr>
              <a:t>Mukavaa kesää kaikkiin perheisiin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fi-FI" sz="2000" dirty="0">
                <a:solidFill>
                  <a:schemeClr val="bg1"/>
                </a:solidFill>
              </a:rPr>
              <a:t>🌞</a:t>
            </a:r>
          </a:p>
        </p:txBody>
      </p:sp>
    </p:spTree>
    <p:extLst>
      <p:ext uri="{BB962C8B-B14F-4D97-AF65-F5344CB8AC3E}">
        <p14:creationId xmlns:p14="http://schemas.microsoft.com/office/powerpoint/2010/main" val="18095754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ema">
  <a:themeElements>
    <a:clrScheme name="Lempaala_varit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05493"/>
      </a:accent1>
      <a:accent2>
        <a:srgbClr val="00AED9"/>
      </a:accent2>
      <a:accent3>
        <a:srgbClr val="7BBF4F"/>
      </a:accent3>
      <a:accent4>
        <a:srgbClr val="0080BB"/>
      </a:accent4>
      <a:accent5>
        <a:srgbClr val="ADD0EA"/>
      </a:accent5>
      <a:accent6>
        <a:srgbClr val="A9D89C"/>
      </a:accent6>
      <a:hlink>
        <a:srgbClr val="0563C1"/>
      </a:hlink>
      <a:folHlink>
        <a:srgbClr val="D6752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lank.potx" id="{D5FE4FE0-C4E4-4067-B862-DC8BE4780E40}" vid="{E2F7A277-F990-43C8-A4B3-22FDEBC5BC84}"/>
    </a:ext>
  </a:extLst>
</a:theme>
</file>

<file path=ppt/theme/theme2.xml><?xml version="1.0" encoding="utf-8"?>
<a:theme xmlns:a="http://schemas.openxmlformats.org/drawingml/2006/main" name="Office Theme">
  <a:themeElements>
    <a:clrScheme name="Custom 8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164193"/>
      </a:accent1>
      <a:accent2>
        <a:srgbClr val="36A9E1"/>
      </a:accent2>
      <a:accent3>
        <a:srgbClr val="95C11F"/>
      </a:accent3>
      <a:accent4>
        <a:srgbClr val="0080BB"/>
      </a:accent4>
      <a:accent5>
        <a:srgbClr val="ADD0EA"/>
      </a:accent5>
      <a:accent6>
        <a:srgbClr val="A9D89C"/>
      </a:accent6>
      <a:hlink>
        <a:srgbClr val="0563C1"/>
      </a:hlink>
      <a:folHlink>
        <a:srgbClr val="D6752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empaala (2)" id="{2D3910D6-8E22-B64B-A572-C12B187D46ED}" vid="{3FDF7888-063B-454E-A5A1-EDF7DA444164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200</TotalTime>
  <Words>270</Words>
  <Application>Microsoft Office PowerPoint</Application>
  <PresentationFormat>Laajakuva</PresentationFormat>
  <Paragraphs>87</Paragraphs>
  <Slides>6</Slides>
  <Notes>0</Notes>
  <HiddenSlides>0</HiddenSlides>
  <MMClips>0</MMClips>
  <ScaleCrop>false</ScaleCrop>
  <HeadingPairs>
    <vt:vector size="6" baseType="variant">
      <vt:variant>
        <vt:lpstr>Käytetyt fontit</vt:lpstr>
      </vt:variant>
      <vt:variant>
        <vt:i4>3</vt:i4>
      </vt:variant>
      <vt:variant>
        <vt:lpstr>Teema</vt:lpstr>
      </vt:variant>
      <vt:variant>
        <vt:i4>2</vt:i4>
      </vt:variant>
      <vt:variant>
        <vt:lpstr>Dian otsikot</vt:lpstr>
      </vt:variant>
      <vt:variant>
        <vt:i4>6</vt:i4>
      </vt:variant>
    </vt:vector>
  </HeadingPairs>
  <TitlesOfParts>
    <vt:vector size="11" baseType="lpstr">
      <vt:lpstr>Arial</vt:lpstr>
      <vt:lpstr>Calibri</vt:lpstr>
      <vt:lpstr>Wingdings</vt:lpstr>
      <vt:lpstr>Office-teema</vt:lpstr>
      <vt:lpstr>Office Theme</vt:lpstr>
      <vt:lpstr>Saikan koulun huoltajien infotilaisuus </vt:lpstr>
      <vt:lpstr>Tervetuloa kouluun Saikantaloon!</vt:lpstr>
      <vt:lpstr>Saikan koulun henkilöstö</vt:lpstr>
      <vt:lpstr>APIP-toiminta ja erityisruokavaliot</vt:lpstr>
      <vt:lpstr>Päiväkoti Saikan henkilöstö</vt:lpstr>
      <vt:lpstr>PowerPoint-esitys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Tervetuloa esikouluun Moisioon!</dc:title>
  <dc:creator>Savinainen Katja</dc:creator>
  <cp:lastModifiedBy>Savinainen Katja</cp:lastModifiedBy>
  <cp:revision>2</cp:revision>
  <dcterms:created xsi:type="dcterms:W3CDTF">2023-05-17T07:45:44Z</dcterms:created>
  <dcterms:modified xsi:type="dcterms:W3CDTF">2026-05-22T11:22:13Z</dcterms:modified>
</cp:coreProperties>
</file>