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6" r:id="rId4"/>
    <p:sldId id="257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3" autoAdjust="0"/>
    <p:restoredTop sz="90929"/>
  </p:normalViewPr>
  <p:slideViewPr>
    <p:cSldViewPr>
      <p:cViewPr varScale="1">
        <p:scale>
          <a:sx n="57" d="100"/>
          <a:sy n="57" d="100"/>
        </p:scale>
        <p:origin x="178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F01722-CE15-13A6-3BF5-E0421AEE4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650D73-11C3-7C8F-C02F-BB5E099DF7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0ADDB4-1FCC-46E8-404A-C748AB0836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718BE-E978-414D-803C-E4910447AAF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2512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BF4B5F-269A-7F17-4126-B958FB2A0B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160A3B-246C-E95D-2420-7459348E5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F3263-7982-EFAF-BDD3-6B1894DD94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2AC88-BC0E-4323-8046-BD79C346E43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192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3FCF2D-21B3-E5B0-F4D4-94759BE79F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195F01-4F22-B671-0AFD-09EAC4D88B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198C8D-7AF6-BEDC-71CC-D3FC72C197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8CA6E-8A0F-42B0-A66C-1A27C8F1326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243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A620C3-5929-A3E5-DC6B-ED4656B44B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DA0271-AEB0-6B69-473C-CB5ABFEA66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A2FF9B-D2BF-1C9F-E01A-3BF02E2C0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5A66F8-8345-40ED-8DDA-80D2D51D0DC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3230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0459E5-CAAC-A183-60D0-F8C1596DF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E324EE-C673-AD87-09FB-D37FA21B7D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19AC8D-C5AE-F0B1-7BE3-B753CE02F6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BF9C3-799B-4196-BB6E-463D5C3F12B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9522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1B989D-5562-A6BA-4784-ABA946ACD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A09A67-1DCF-F24A-A473-3C74B632FD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245C3D-B625-FCD9-6324-7AB74C937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38628-9048-4564-BD3D-422A66DC17F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6498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F96C08-B148-4EEB-18A1-58956A280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6055C1-E7E1-51AF-D1AB-276FF4422B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66C515-E9D5-703E-597A-0591443E02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F6F22D-9B61-48DB-8412-5EF9A536C1E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1211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340E32-CE69-C65F-F524-96F12CB773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8C5F85-6F91-DBE7-C191-B9B3E0465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3770FF-0A4A-ECC0-F24C-CF9FC3B32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77C9D-FC24-464B-A77A-C575E8459B1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4722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11499B-BEAE-F8EF-63E4-1BAFCB146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878F22D-392C-9C4A-1DD0-460E3E1BE8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23D256-62CD-8BF0-B833-0154E6B03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4B777-29E8-4E41-95DC-A13389EEE1E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249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5E92B-1F6C-DA89-06C4-EE24F7D9C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E062F4-9BEF-111A-F285-2E4D43F68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D6F5E-5CBD-F75A-BF2F-4B97E83ADC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4EE7E-7EAF-446D-BD30-E7011271837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6006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7E551-4D4B-07C7-8A57-8061C812A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8D1134-5FB5-DA7F-B1CA-CB7169FDE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848B23-8C07-68C0-A114-4E5BB31A71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C76E-76E9-4F96-87EA-870BF2D2C24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1027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A95D00-CD6D-9463-61B2-235CB4A3F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E00D1C1-9DBD-B3B0-F58E-6970137ED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FD7DC64-AED3-4A9D-AECB-DCE51A5DBB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EC9279-DF94-4B66-8A7F-851912AFF4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79717A6-451B-4CE3-A653-318EF86850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97C9A89-BA97-4973-BB47-5B6FCEFBD472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2279DA9-63A6-00FF-C55C-4227BF2B0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Lakiehdotuksen käsittely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37F624-1835-A202-9CE1-7CFE1455E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573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54B0984-4945-E8A4-3154-BC98EA4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3276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305FC09E-B56B-80C6-13A8-33DEACC6A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76600"/>
            <a:ext cx="3962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30EE64AE-0676-BF37-B6EE-935F2364E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2590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6E4769E5-D633-E8C4-0C11-D8F3F8414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943600"/>
            <a:ext cx="3733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D0F5F503-A9EB-FB5C-00A2-2F81B4E9D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860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BCFD4A67-19CB-B9E9-702F-73BE94F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37929E07-75B3-4C6A-1F1B-C47E0D99E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0"/>
            <a:ext cx="12192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3021EB4F-6933-A514-7314-8B6246B3B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486400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6C705271-BA9E-87E3-4652-353231C2F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0" y="16335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nimBg="1" autoUpdateAnimBg="0"/>
      <p:bldP spid="2053" grpId="0" animBg="1" autoUpdateAnimBg="0"/>
      <p:bldP spid="2055" grpId="0" animBg="1" autoUpdateAnimBg="0"/>
      <p:bldP spid="2057" grpId="0" animBg="1" autoUpdateAnimBg="0"/>
      <p:bldP spid="2058" grpId="0" animBg="1" autoUpdateAnimBg="0"/>
      <p:bldP spid="2062" grpId="0" animBg="1"/>
      <p:bldP spid="2063" grpId="0" animBg="1"/>
      <p:bldP spid="2064" grpId="0" animBg="1"/>
      <p:bldP spid="2065" grpId="0" animBg="1"/>
      <p:bldP spid="1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D858FD5F-C7B0-4DE2-6918-1E4A9B533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373063"/>
            <a:ext cx="3810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76290FE-C50E-C65B-CD95-47C503483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1268413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9FEED66-F203-B532-D507-1ECFFB6F8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644900"/>
            <a:ext cx="3962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B1A4143-03EE-D680-6F47-050A4FA5D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5103813"/>
            <a:ext cx="4114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0" name="AutoShape 8">
            <a:extLst>
              <a:ext uri="{FF2B5EF4-FFF2-40B4-BE49-F238E27FC236}">
                <a16:creationId xmlns:a16="http://schemas.microsoft.com/office/drawing/2014/main" id="{F3C1D60C-0EA0-756A-40F6-D3BEDAE90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016500"/>
            <a:ext cx="2362200" cy="685800"/>
          </a:xfrm>
          <a:prstGeom prst="notchedRight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19A6A8E4-D20B-BB8A-7970-BE3E0C20A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420938"/>
            <a:ext cx="8382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F6DDFCBE-5CB2-180A-96AB-38AFAAF65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1143000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a) </a:t>
            </a:r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F12D906C-C6C8-6C65-5FDC-B14F2F5C0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666875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b) </a:t>
            </a:r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id="{619C33BA-9B25-BFA2-31D2-1604E84CE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35063"/>
            <a:ext cx="685800" cy="800100"/>
          </a:xfrm>
          <a:prstGeom prst="leftRightArrow">
            <a:avLst>
              <a:gd name="adj1" fmla="val 50000"/>
              <a:gd name="adj2" fmla="val 34287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6" grpId="0" animBg="1" autoUpdateAnimBg="0"/>
      <p:bldP spid="3077" grpId="0" animBg="1" autoUpdateAnimBg="0"/>
      <p:bldP spid="3078" grpId="0" animBg="1" autoUpdateAnimBg="0"/>
      <p:bldP spid="3080" grpId="0" animBg="1"/>
      <p:bldP spid="3084" grpId="0" animBg="1"/>
      <p:bldP spid="3085" grpId="0" animBg="1" autoUpdateAnimBg="0"/>
      <p:bldP spid="3086" grpId="0" animBg="1" autoUpdateAnimBg="0"/>
      <p:bldP spid="3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DBE0D5-5F67-7F95-A610-D80669F736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2388" y="577850"/>
            <a:ext cx="7772400" cy="1143000"/>
          </a:xfrm>
        </p:spPr>
        <p:txBody>
          <a:bodyPr/>
          <a:lstStyle/>
          <a:p>
            <a:pPr eaLnBrk="1" hangingPunct="1"/>
            <a:r>
              <a:rPr lang="fi-FI" altLang="fi-FI"/>
              <a:t>Lakiehdotuksen käsittely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0C790E1-70B6-B8EA-1F58-666981332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573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Hallituksen esitys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76CD1FD-9DB5-C5C1-9CA6-7007985B6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3276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Kansanedustajan lakialoite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0417311-FAF9-95F6-F673-D5A5B03C5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76600"/>
            <a:ext cx="3962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lähetekeskustelu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EF8C8A8A-9FD5-F655-511E-BE2515D7B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2590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erikoisvaliokunta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B7710EB3-CB75-D127-67C7-6CE298C71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943600"/>
            <a:ext cx="3733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C374B5C8-5F70-C88B-ADE1-5E071171F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860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520A5E03-EC7F-C90B-58F3-0E4AF587B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9F1978D0-8C69-30F1-E72B-38299979C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0"/>
            <a:ext cx="12192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0FC5B9C3-A06D-2551-12EF-C898BA69C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486400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6AFFE6A5-E3D4-10DE-A797-75E851F69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0" y="16335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Kansalaisaloite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9D21D69C-79D6-40AF-4B28-02477CF3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38" y="195263"/>
            <a:ext cx="1449387" cy="461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i-FI" altLang="fi-FI"/>
              <a:t>Lobbaus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7AB19172-4DA4-2391-DFC0-837A6D897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3" y="593725"/>
            <a:ext cx="2016125" cy="83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i-FI" altLang="fi-FI"/>
              <a:t>Valmistelu ministeriössä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2CE4A75-3F58-E934-2703-84DCE5441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3" y="50800"/>
            <a:ext cx="2192337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i-FI" altLang="fi-FI"/>
              <a:t>hallitusohjelma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nimBg="1" autoUpdateAnimBg="0"/>
      <p:bldP spid="2053" grpId="0" animBg="1" autoUpdateAnimBg="0"/>
      <p:bldP spid="2055" grpId="0" animBg="1" autoUpdateAnimBg="0"/>
      <p:bldP spid="2057" grpId="0" animBg="1" autoUpdateAnimBg="0"/>
      <p:bldP spid="2058" grpId="0" animBg="1" autoUpdateAnimBg="0"/>
      <p:bldP spid="2062" grpId="0" animBg="1"/>
      <p:bldP spid="2063" grpId="0" animBg="1"/>
      <p:bldP spid="2064" grpId="0" animBg="1"/>
      <p:bldP spid="2065" grpId="0" animBg="1"/>
      <p:bldP spid="14" grpId="0" animBg="1" autoUpdateAnimBg="0"/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33222035-80D4-C097-FD59-73E7603E0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373063"/>
            <a:ext cx="3810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85B68E3-7F2D-63C9-5346-2BD824AE1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1268413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Suuri valiokunta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F7FB67E-9A14-A6A3-26B7-0DF3097E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644900"/>
            <a:ext cx="3962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Toinen käsittely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D0931DC-0BC4-74CA-0CB4-E913AB3F6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5103813"/>
            <a:ext cx="4114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Presidentti vahvistaa</a:t>
            </a:r>
          </a:p>
        </p:txBody>
      </p:sp>
      <p:sp>
        <p:nvSpPr>
          <p:cNvPr id="3080" name="AutoShape 8">
            <a:extLst>
              <a:ext uri="{FF2B5EF4-FFF2-40B4-BE49-F238E27FC236}">
                <a16:creationId xmlns:a16="http://schemas.microsoft.com/office/drawing/2014/main" id="{08CB1B80-DEDF-CC88-C9EE-46BC0657A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016500"/>
            <a:ext cx="2362200" cy="685800"/>
          </a:xfrm>
          <a:prstGeom prst="notchedRight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D488EF95-CDCC-8199-50CC-4826AFACA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420938"/>
            <a:ext cx="8382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FB72BCD4-66B5-545B-A107-DE6D74124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1143000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a) yleiskeskustelu</a:t>
            </a:r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45592B01-CCC3-F77D-E52F-05C4843F2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666875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b) yksityiskohtainen käsittely</a:t>
            </a:r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id="{7D1CFBB4-AD44-6D96-5892-2A04A94B8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35063"/>
            <a:ext cx="685800" cy="800100"/>
          </a:xfrm>
          <a:prstGeom prst="leftRightArrow">
            <a:avLst>
              <a:gd name="adj1" fmla="val 50000"/>
              <a:gd name="adj2" fmla="val 34287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6" grpId="0" animBg="1" autoUpdateAnimBg="0"/>
      <p:bldP spid="3077" grpId="0" animBg="1" autoUpdateAnimBg="0"/>
      <p:bldP spid="3078" grpId="0" animBg="1" autoUpdateAnimBg="0"/>
      <p:bldP spid="3080" grpId="0" animBg="1"/>
      <p:bldP spid="3084" grpId="0" animBg="1"/>
      <p:bldP spid="3085" grpId="0" animBg="1" autoUpdateAnimBg="0"/>
      <p:bldP spid="3086" grpId="0" animBg="1" autoUpdateAnimBg="0"/>
      <p:bldP spid="30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B51E944-D446-5A73-8964-21380503AF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333375"/>
            <a:ext cx="7772400" cy="1143000"/>
          </a:xfrm>
        </p:spPr>
        <p:txBody>
          <a:bodyPr/>
          <a:lstStyle/>
          <a:p>
            <a:pPr eaLnBrk="1" hangingPunct="1"/>
            <a:r>
              <a:rPr lang="fi-FI" altLang="fi-FI"/>
              <a:t>Perustuslain käsittely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314D457-532A-41FB-F62A-C97FFFC5C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573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Hallituksen esitys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091D91E-498B-9657-E793-7617C7717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3276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Kansanedustajan lakialoite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8FD3F14-6398-F6B5-26C2-BA0C0804D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76600"/>
            <a:ext cx="3962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lähetekeskustelu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8F36CF14-4234-CDCA-F3D5-AA187CA1C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27813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0F7870B9-CDA2-2EA1-97FF-186676F26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943600"/>
            <a:ext cx="3733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F49BB376-F08E-BEE6-505A-F43945F69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860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C5DD1C71-8439-DAB0-5390-63E92F6F6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D3480EFA-1561-8C79-1DA2-A8E55ECD7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0"/>
            <a:ext cx="12192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B2C6307C-D89C-E37D-C5C6-F100298C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486400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91530C52-DAD6-3044-4C62-2297D8840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0" y="16335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Kansalaisaloite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nimBg="1" autoUpdateAnimBg="0"/>
      <p:bldP spid="2053" grpId="0" animBg="1" autoUpdateAnimBg="0"/>
      <p:bldP spid="2055" grpId="0" animBg="1" autoUpdateAnimBg="0"/>
      <p:bldP spid="2057" grpId="0" animBg="1" autoUpdateAnimBg="0"/>
      <p:bldP spid="2058" grpId="0" animBg="1" autoUpdateAnimBg="0"/>
      <p:bldP spid="2062" grpId="0" animBg="1"/>
      <p:bldP spid="2063" grpId="0" animBg="1"/>
      <p:bldP spid="2064" grpId="0" animBg="1"/>
      <p:bldP spid="2065" grpId="0" animBg="1"/>
      <p:bldP spid="1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1E4602B0-83FE-810B-4404-ACCFE65E1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373063"/>
            <a:ext cx="3810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0668D49-B39E-FF36-0324-85FA64765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1268413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Suuri valiokunta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E373D0-BB37-6334-2245-923438607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3182938"/>
            <a:ext cx="4059237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FB8C195-3D3C-E138-3E6D-E5463A4A5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0" y="6103938"/>
            <a:ext cx="4114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Presidentti vahvistaa</a:t>
            </a:r>
          </a:p>
        </p:txBody>
      </p:sp>
      <p:sp>
        <p:nvSpPr>
          <p:cNvPr id="3080" name="AutoShape 8">
            <a:extLst>
              <a:ext uri="{FF2B5EF4-FFF2-40B4-BE49-F238E27FC236}">
                <a16:creationId xmlns:a16="http://schemas.microsoft.com/office/drawing/2014/main" id="{82742078-EBE3-C4B9-913B-AD4B731A4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6021388"/>
            <a:ext cx="2362200" cy="685800"/>
          </a:xfrm>
          <a:prstGeom prst="notchedRight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BB73E6CF-5072-AFED-D75E-728A3DB28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50" y="2200275"/>
            <a:ext cx="8382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C5006696-C589-D7A5-760D-C40E1D0B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1143000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a) yleiskeskustelu</a:t>
            </a:r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FAEF70F3-831F-0C98-8D65-E76727440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666875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b) yksityiskohtainen käsittely</a:t>
            </a:r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id="{10D080E7-063B-7689-E16C-EA3091A3B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35063"/>
            <a:ext cx="685800" cy="800100"/>
          </a:xfrm>
          <a:prstGeom prst="leftRightArrow">
            <a:avLst>
              <a:gd name="adj1" fmla="val 50000"/>
              <a:gd name="adj2" fmla="val 34287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BAD8139F-C93A-DB8E-627D-0585EF8D0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141663"/>
            <a:ext cx="4392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12564FB0-E63F-5B05-9593-51A911919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141663"/>
            <a:ext cx="3962400" cy="192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 b="1"/>
              <a:t>Toinen käsittely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2C595F-5A98-A238-9977-7931EE0BF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4578350"/>
            <a:ext cx="4059237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6" grpId="0" animBg="1" autoUpdateAnimBg="0"/>
      <p:bldP spid="3077" grpId="0" animBg="1" autoUpdateAnimBg="0"/>
      <p:bldP spid="3078" grpId="0" animBg="1" autoUpdateAnimBg="0"/>
      <p:bldP spid="3080" grpId="0" animBg="1"/>
      <p:bldP spid="3084" grpId="0" animBg="1"/>
      <p:bldP spid="3085" grpId="0" animBg="1" autoUpdateAnimBg="0"/>
      <p:bldP spid="3086" grpId="0" animBg="1" autoUpdateAnimBg="0"/>
      <p:bldP spid="3087" grpId="0" animBg="1"/>
      <p:bldP spid="2" grpId="0" animBg="1" autoUpdateAnimBg="0"/>
      <p:bldP spid="1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EA3D9F7-D829-3E21-1E0C-1B205DDACFB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333375"/>
            <a:ext cx="7772400" cy="1143000"/>
          </a:xfrm>
        </p:spPr>
        <p:txBody>
          <a:bodyPr/>
          <a:lstStyle/>
          <a:p>
            <a:pPr eaLnBrk="1" hangingPunct="1"/>
            <a:r>
              <a:rPr lang="fi-FI" altLang="fi-FI"/>
              <a:t>Perustuslain käsittely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83CB4A8-2B6A-700F-5EAE-115D1C7B3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573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Hallituksen esitys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2E9CF38-EEAF-A5F2-D20D-F5F4DA563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3276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Kansanedustajan lakialoite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CD9ACF4-7262-3B0A-FDFD-5F036A49D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76600"/>
            <a:ext cx="3962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lähetekeskustelu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B1E083D1-80E5-B40B-67D6-75058B444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724400"/>
            <a:ext cx="27813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perustuslakivaliokunta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CE3C5671-2D8C-C40B-0DF8-5CD6FD976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943600"/>
            <a:ext cx="3733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E1778809-F4B0-4AA0-E5C8-E6CE18E77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860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C746A126-70E6-9231-20BF-4B9E20F45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20574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612E392D-541A-F3B3-8AC6-38B31F8FF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0"/>
            <a:ext cx="12192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A6C63607-960A-0970-ED14-FBF3D9AFD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486400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CF1578F-BADC-3D8B-998E-1D63D395E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0" y="1633538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Kansalaisaloite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nimBg="1" autoUpdateAnimBg="0"/>
      <p:bldP spid="2053" grpId="0" animBg="1" autoUpdateAnimBg="0"/>
      <p:bldP spid="2055" grpId="0" animBg="1" autoUpdateAnimBg="0"/>
      <p:bldP spid="2057" grpId="0" animBg="1" autoUpdateAnimBg="0"/>
      <p:bldP spid="2058" grpId="0" animBg="1" autoUpdateAnimBg="0"/>
      <p:bldP spid="2062" grpId="0" animBg="1"/>
      <p:bldP spid="2063" grpId="0" animBg="1"/>
      <p:bldP spid="2064" grpId="0" animBg="1"/>
      <p:bldP spid="2065" grpId="0" animBg="1"/>
      <p:bldP spid="1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128CF51F-D79D-26D0-2545-49D9A6277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373063"/>
            <a:ext cx="3810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Ensimmäinen käsittely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83AEA2B-4F9B-82AC-C54B-5A4060610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1268413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Suuri valiokunta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140A23B-E925-1643-172C-5BD658C55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3182938"/>
            <a:ext cx="4059237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 dirty="0"/>
              <a:t>Toinen käsittely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 dirty="0"/>
              <a:t>Eduskunta </a:t>
            </a:r>
            <a:r>
              <a:rPr lang="fi-FI" altLang="fi-FI" sz="2400"/>
              <a:t>hyväksyy lepäämään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 dirty="0"/>
              <a:t>+ eduskuntavaalit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9A40E93-F17D-2726-D72E-3EF123901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0" y="6103938"/>
            <a:ext cx="4114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Presidentti vahvistaa</a:t>
            </a:r>
          </a:p>
        </p:txBody>
      </p:sp>
      <p:sp>
        <p:nvSpPr>
          <p:cNvPr id="3080" name="AutoShape 8">
            <a:extLst>
              <a:ext uri="{FF2B5EF4-FFF2-40B4-BE49-F238E27FC236}">
                <a16:creationId xmlns:a16="http://schemas.microsoft.com/office/drawing/2014/main" id="{DB785797-58F2-D2F5-DA4C-2980D1913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6021388"/>
            <a:ext cx="2362200" cy="685800"/>
          </a:xfrm>
          <a:prstGeom prst="notchedRight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id="{83E16869-D7F2-E7A4-8474-91DBB788E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50" y="2200275"/>
            <a:ext cx="8382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40EA6C9C-8F8C-CECA-5FF2-660034231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" y="1143000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a) yleiskeskustelu</a:t>
            </a:r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BB6DF753-3D95-71A8-FF4C-16FB22ED1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666875"/>
            <a:ext cx="388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b) yksityiskohtainen käsittely</a:t>
            </a:r>
          </a:p>
        </p:txBody>
      </p:sp>
      <p:sp>
        <p:nvSpPr>
          <p:cNvPr id="3087" name="AutoShape 15">
            <a:extLst>
              <a:ext uri="{FF2B5EF4-FFF2-40B4-BE49-F238E27FC236}">
                <a16:creationId xmlns:a16="http://schemas.microsoft.com/office/drawing/2014/main" id="{F27A0A84-74D7-0B33-76E9-36D2598C0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35063"/>
            <a:ext cx="685800" cy="800100"/>
          </a:xfrm>
          <a:prstGeom prst="leftRightArrow">
            <a:avLst>
              <a:gd name="adj1" fmla="val 50000"/>
              <a:gd name="adj2" fmla="val 34287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28FA3716-0C85-3862-9BF5-56780728A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141663"/>
            <a:ext cx="4392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fi-FI" altLang="fi-FI" sz="240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10C0B250-D528-4DD1-B6D2-0CEA93868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141663"/>
            <a:ext cx="3962400" cy="1927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fi-FI" b="1" dirty="0">
                <a:latin typeface="Times New Roman" charset="0"/>
              </a:rPr>
              <a:t>Toinen käsittely</a:t>
            </a:r>
          </a:p>
          <a:p>
            <a:pPr algn="ctr" eaLnBrk="1" hangingPunct="1">
              <a:defRPr/>
            </a:pPr>
            <a:r>
              <a:rPr lang="fi-FI" dirty="0">
                <a:latin typeface="Times New Roman" charset="0"/>
              </a:rPr>
              <a:t>Kiireellinen tapa</a:t>
            </a:r>
          </a:p>
          <a:p>
            <a:pPr marL="342900" indent="-342900" algn="ctr" eaLnBrk="1" hangingPunct="1">
              <a:buFontTx/>
              <a:buChar char="-"/>
              <a:defRPr/>
            </a:pPr>
            <a:r>
              <a:rPr lang="fi-FI" dirty="0">
                <a:latin typeface="Times New Roman" charset="0"/>
              </a:rPr>
              <a:t>Vaaditaan 5/6 enemmistö</a:t>
            </a:r>
          </a:p>
          <a:p>
            <a:pPr marL="342900" indent="-342900" algn="ctr" eaLnBrk="1" hangingPunct="1">
              <a:buFontTx/>
              <a:buChar char="-"/>
              <a:defRPr/>
            </a:pPr>
            <a:r>
              <a:rPr lang="fi-FI" dirty="0">
                <a:latin typeface="Times New Roman" charset="0"/>
              </a:rPr>
              <a:t>Hyväksytään 2/3 enemmistöllä</a:t>
            </a:r>
          </a:p>
          <a:p>
            <a:pPr algn="ctr" eaLnBrk="1" hangingPunct="1">
              <a:defRPr/>
            </a:pPr>
            <a:endParaRPr lang="fi-FI" dirty="0">
              <a:latin typeface="Times New Roman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EDDA127C-E29A-B370-6CA2-CCB3A7EB5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4662488"/>
            <a:ext cx="4059237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Toinen käsittely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Vaaditaan 2/3 enemmistö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6" grpId="0" animBg="1" autoUpdateAnimBg="0"/>
      <p:bldP spid="3077" grpId="0" animBg="1" autoUpdateAnimBg="0"/>
      <p:bldP spid="3078" grpId="0" animBg="1" autoUpdateAnimBg="0"/>
      <p:bldP spid="3080" grpId="0" animBg="1"/>
      <p:bldP spid="3084" grpId="0" animBg="1"/>
      <p:bldP spid="3085" grpId="0" animBg="1" autoUpdateAnimBg="0"/>
      <p:bldP spid="3086" grpId="0" animBg="1" autoUpdateAnimBg="0"/>
      <p:bldP spid="3087" grpId="0" animBg="1"/>
      <p:bldP spid="2" grpId="0" animBg="1" autoUpdateAnimBg="0"/>
      <p:bldP spid="13" grpId="0" animBg="1" autoUpdateAnimBg="0"/>
    </p:bldLst>
  </p:timing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107</Words>
  <Application>Microsoft Office PowerPoint</Application>
  <PresentationFormat>Näytössä katseltava diaesitys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Calibri</vt:lpstr>
      <vt:lpstr>Oletusrakenne</vt:lpstr>
      <vt:lpstr>Lakiehdotuksen käsittely</vt:lpstr>
      <vt:lpstr>PowerPoint-esitys</vt:lpstr>
      <vt:lpstr>Lakiehdotuksen käsittely</vt:lpstr>
      <vt:lpstr>PowerPoint-esitys</vt:lpstr>
      <vt:lpstr>Perustuslain käsittely</vt:lpstr>
      <vt:lpstr>PowerPoint-esitys</vt:lpstr>
      <vt:lpstr>Perustuslain käsittely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Lakiehdotuksen käsittely</dc:title>
  <dc:creator>janne</dc:creator>
  <cp:lastModifiedBy>Janne Leiviskä</cp:lastModifiedBy>
  <cp:revision>13</cp:revision>
  <dcterms:created xsi:type="dcterms:W3CDTF">2006-02-08T13:25:41Z</dcterms:created>
  <dcterms:modified xsi:type="dcterms:W3CDTF">2025-08-13T06:02:28Z</dcterms:modified>
</cp:coreProperties>
</file>