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4418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4. Tunteiden hermostollinen perusta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 smtClean="0">
                <a:latin typeface="Calibri" panose="020F0502020204030204" pitchFamily="34" charset="0"/>
              </a:rPr>
              <a:t>(s. 38- 49)</a:t>
            </a:r>
            <a:endParaRPr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Pelkoehdollistuminen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elkoehdollistuminen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tarkoittaa opittua automaattista reaktiota pelkoon 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austalla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klassinen ehdollistuminen: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neutraali ärsyke muuttuu ehdolliseksi ärsykkeeksi, johon reagoidaan automaattisesti ehdottomalla tavalla, kuten pelolla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esimerkiksi rotille merkityksetön ääni, kuten lyhyt sävel, muutetaan pelkoa herättäväksi tapahtumaksi yhdistämällä se vastenmielisen tai pelottavan tapahtuman kanssa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herkästä pelkojärjestelmästä on selviytymisen kannalta hyötyä, kun vaaroihin viittaaviin ärsykkeisiin voidaan reagoida nopeasti ja automaattisesti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Aivojen plastisuus ja sosioemotionaalinen kehitys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p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lastisuus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eli muovautuvuus tarkoittaa aivojen hermosolujen ja hermoverkkojen jatkuvaa muokkautumista käytöksen, tunteiden ja kokemusten perusteella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simerkiksi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lapsuuden kiintymyssuhdemallien yhteydestä plastisuuteen on näyttöä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urvallinen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kiintymyssuhde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: aivotoiminnassa näkyy, kuinka aivojen hitaampi reitti ja etenkin otsalohkojen etuosat toimivat aktiivisina sammuttaakseen ahdistavat tunteet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r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istiriitainen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kiintymyssuhde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: aivotoiminnassa näkyy, kuinka ahdistavat tunteet aktivoivat helpommin nopeaa reittiä aivoissa, jota on vaikeampi vaimentaa hitaamman reitin ja otsalohkon etuosien säätelyn avulla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v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älttelevä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kiintymyssuhde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: aivotoiminnassa näkyy tunnealueiden “tunnejarru” eli tunnetietoon liittyvän aivotoiminnan tukahduttaminen, jolloin kielteisiä tunteita ei aktiivisesti tunneta voimakkaina tunnekokemuksina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Perustunteiden syntyminen aivoissa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unteita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ei voi paikantaa ainoastaan tiettyyn paikkaan aivoissa, vaan niiden toiminta perustuu laajojen hermoverkkojen toimintaan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ermoverkko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tarkoittaa useiden eri hermosolujen ja niiden yhteyksien muodostamaa kokonaisuutta, joka aktivoituu tietynlaisen toiminnan yhteydessä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j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okaiseen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perustunteeseen liittyy oma hermostollinen ”sormenjälki” eli tietynlainen hermoston aktivoituminen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7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elkojärjestelmä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tehostaa ympäristön haittojen havaitsemista ja käynnistää tarvittaessa automaattisia pako- ja puolustautumisreaktioita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7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alkkiojärjestelmä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osallistuu motivaation sekä mielihyvän säätelyyn; liittyy keskeisesti myös oppimiseen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Tunteet ja välittäjäaineet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23528" y="1131590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d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opamiini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on keskeinen välittäjäaine mielihyvän kokemisessa ja aivojen palkkiojärjestelmässä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yvitumakkeet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ja niistä erityisesti nucleus accumbens-tumake on yhteydessä dopamiinin tuottamiseen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erotoniini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on välittäjäaine, joka vaikuttaa etenkin mielialaan, sen vajaus on yhdistetty varsinkin alakuloisuuteen, masennukseen ja krooniseen väsymykseen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Tunteet ja hormonit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o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ksitosiini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on hypotalamuksen tuottama hormoni, jota vapautuu erityisesti toisen ihmisten läheisyydessä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esimerkiksi fyysisen kosketuksen yhteydessä vapautuva oksitosiini on yhteydessä mielihyvän kokemukseen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s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tressihormoneja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ovat esimerkiksi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adrenaliini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ja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kortisoli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, jotka saavat elimistön nostamaan vireystasoa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stressihormonit eivät liity ainoastaan negatiivisten tunteiden kokemiseen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esimerkiksi harrastusten tai elokuvan yhteydessä koettu vaarallisuus tai pelko tuottavat mielihyvää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ndorfiini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on hormoni, joka on yhdistetty etenkin liikunnan yhteydessä saatavaan mielihyvän kokemiseen ja fyysisen kivun lieventymiseen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23528" y="195486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Limbinen järjestelmä ja tunnereaktio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51520" y="843558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l</a:t>
            </a:r>
            <a:r>
              <a:rPr lang="fi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imbinen </a:t>
            </a:r>
            <a:r>
              <a:rPr lang="fi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järjestelmä</a:t>
            </a:r>
            <a:r>
              <a:rPr lang="fi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tarkoittaa mielentilojen, kuten tunteiden, halujen ja motivaation, säätelyyn osallistuvia aivojen osia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				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l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imbisen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järjestelmän toiminta liittyy erityisesti nopeiden ja automaattisten tunnereaktioiden syntymiseen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l</a:t>
            </a:r>
            <a:r>
              <a:rPr lang="fi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imbisen </a:t>
            </a:r>
            <a:r>
              <a:rPr lang="fi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järjestelmän keskeisimpiä osia ovat: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18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alamus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: tärkeä aivoille saapuvan aistitiedon välittämisessä muille aivoalueille jatkokäsittelyyn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18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antelitumake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: keskeisessä roolissa tunteiden syntymisessä ja niiden käsittelyssä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18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ypotalamus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: erityisen tärkeä elimistön sisäisen tasapainon eli homeostaasin säätelyssä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18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ippokampus</a:t>
            </a: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: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liittyy ensisijaisesti muistijälkien taltiointiin ja palauttamiseen, etenkin </a:t>
            </a:r>
            <a:r>
              <a:rPr lang="fi" sz="18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tilanteisiin ja tapahtumiin liittyvät muistot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sisältävät</a:t>
            </a:r>
            <a:r>
              <a:rPr lang="fi" sz="18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tunnekokemuksia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 descr="Limbinen järjestelmä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20500" y="152400"/>
            <a:ext cx="6423502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108200" y="357875"/>
            <a:ext cx="4031752" cy="149379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2400" dirty="0">
                <a:latin typeface="Calibri" panose="020F0502020204030204" pitchFamily="34" charset="0"/>
              </a:rPr>
              <a:t>Limbinen järjestelmä ja tyvitumakkeet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Aivokuori ja tietoinen tunnekokemus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aivokuori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on keskeinen tunnetiedon sisällön ja siihen liittyvän arvioinnin käsittelyssä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untoaivokuori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päälakilohkossa on tärkeä kehon tuntoaistiin liittyvän toiminnan säätelyssä ja sillä on yhteys tunteisiin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o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tsalohkojen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etuosat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ovat keskeisiä tietoiseen kokemiseen, itsesäätelyyn ja suunnitelmallisuuteen liittyvien toimintojen ohjaamisessa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tsalohkojen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etuosat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ovat keskeisiä tunteiden tietoiselle käsittelylle ja tunnekokemuksille sekä tunteiden säätelylle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07950" y="316275"/>
            <a:ext cx="3021300" cy="2272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2400" dirty="0">
                <a:latin typeface="Calibri" panose="020F0502020204030204" pitchFamily="34" charset="0"/>
              </a:rPr>
              <a:t>Tunteet ja aivokuori</a:t>
            </a:r>
          </a:p>
        </p:txBody>
      </p:sp>
      <p:pic>
        <p:nvPicPr>
          <p:cNvPr id="97" name="Shape 97" descr="Aivokuori ja tuntee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6875" y="450075"/>
            <a:ext cx="5555100" cy="424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Tunnetiedon käsittelyn kaksi reittiä (LeDoux)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251519" y="1156118"/>
            <a:ext cx="4721301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n</a:t>
            </a:r>
            <a:r>
              <a:rPr lang="fi" sz="2000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opea </a:t>
            </a: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reitti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välittää aistitiedon nopeasti mantelitumakkeeseen 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ja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käynnistää autonomisen hermoston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reaktio voi olla niin nopea, ettei tietoinen tunteen käsittely ole vielä tapahtunut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itaampi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reitti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välittää näkötietoa näköaivokuorelle, liittyy aistitiedon tarkempaan käsittelyyn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tarkempi aistitiedon käsittely mahdollistaa arvioinnin siitä, onko syytä pelätä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5" name="Shape 105" descr="LeDoux malli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2821" y="1128717"/>
            <a:ext cx="3902800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3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498</Words>
  <Application>Microsoft Office PowerPoint</Application>
  <PresentationFormat>Näytössä katseltava esitys (16:9)</PresentationFormat>
  <Paragraphs>51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4. Tunteiden hermostollinen perusta</vt:lpstr>
      <vt:lpstr>Perustunteiden syntyminen aivoissa</vt:lpstr>
      <vt:lpstr>Tunteet ja välittäjäaineet</vt:lpstr>
      <vt:lpstr>Tunteet ja hormonit</vt:lpstr>
      <vt:lpstr>Limbinen järjestelmä ja tunnereaktio</vt:lpstr>
      <vt:lpstr>PowerPoint-esitys</vt:lpstr>
      <vt:lpstr>Aivokuori ja tietoinen tunnekokemus</vt:lpstr>
      <vt:lpstr>PowerPoint-esitys</vt:lpstr>
      <vt:lpstr>Tunnetiedon käsittelyn kaksi reittiä (LeDoux)</vt:lpstr>
      <vt:lpstr>Pelkoehdollistuminen</vt:lpstr>
      <vt:lpstr>Aivojen plastisuus ja sosioemotionaalinen kehitys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Tunteiden hermostollinen perusta</dc:title>
  <dc:creator>Aino Kalpio</dc:creator>
  <cp:lastModifiedBy>Syrjäläinen Jarno Antero</cp:lastModifiedBy>
  <cp:revision>5</cp:revision>
  <dcterms:modified xsi:type="dcterms:W3CDTF">2019-11-26T07:44:38Z</dcterms:modified>
</cp:coreProperties>
</file>