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0F3D20A-1FD3-47E5-8D54-CB3A3401F96A}" type="datetimeFigureOut">
              <a:rPr lang="fi-FI" smtClean="0"/>
              <a:t>19.3.2020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B27C920-A5CC-432E-ACAB-83E2B741F87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APUVERBIT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568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fi-FI" dirty="0"/>
              <a:t>Apuverbejä ovat…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Osaa, voi</a:t>
            </a:r>
          </a:p>
          <a:p>
            <a:pPr marL="68580" indent="0">
              <a:buNone/>
            </a:pPr>
            <a:r>
              <a:rPr lang="fi-FI" dirty="0"/>
              <a:t>		</a:t>
            </a:r>
            <a:r>
              <a:rPr lang="fi-FI" dirty="0" err="1"/>
              <a:t>kan</a:t>
            </a:r>
            <a:endParaRPr lang="fi-FI" dirty="0"/>
          </a:p>
          <a:p>
            <a:r>
              <a:rPr lang="fi-FI" dirty="0"/>
              <a:t>Haluaa</a:t>
            </a:r>
          </a:p>
          <a:p>
            <a:pPr marL="365760" lvl="1" indent="0">
              <a:buNone/>
            </a:pPr>
            <a:r>
              <a:rPr lang="fi-FI" dirty="0"/>
              <a:t>		</a:t>
            </a:r>
            <a:r>
              <a:rPr lang="fi-FI" dirty="0" err="1"/>
              <a:t>vill</a:t>
            </a:r>
            <a:endParaRPr lang="fi-FI" dirty="0"/>
          </a:p>
          <a:p>
            <a:pPr lvl="1"/>
            <a:r>
              <a:rPr lang="fi-FI" sz="2400" dirty="0"/>
              <a:t>Aikoo</a:t>
            </a:r>
          </a:p>
          <a:p>
            <a:pPr marL="365760" lvl="1" indent="0">
              <a:buNone/>
            </a:pPr>
            <a:r>
              <a:rPr lang="fi-FI" sz="2400" dirty="0"/>
              <a:t>		</a:t>
            </a:r>
            <a:r>
              <a:rPr lang="fi-FI" sz="2400" dirty="0" err="1"/>
              <a:t>ska</a:t>
            </a:r>
            <a:endParaRPr lang="fi-FI" sz="2400" dirty="0"/>
          </a:p>
          <a:p>
            <a:pPr lvl="1"/>
            <a:r>
              <a:rPr lang="fi-FI" sz="2400" dirty="0"/>
              <a:t>Täytyy	</a:t>
            </a:r>
          </a:p>
          <a:p>
            <a:pPr marL="365760" lvl="1" indent="0">
              <a:buNone/>
            </a:pPr>
            <a:r>
              <a:rPr lang="fi-FI" sz="2400" dirty="0"/>
              <a:t>		</a:t>
            </a:r>
            <a:r>
              <a:rPr lang="fi-FI" sz="2400" dirty="0" err="1"/>
              <a:t>måste</a:t>
            </a:r>
            <a:endParaRPr lang="fi-FI" sz="2400" dirty="0"/>
          </a:p>
          <a:p>
            <a:pPr lvl="1"/>
            <a:r>
              <a:rPr lang="fi-FI" sz="2400" dirty="0"/>
              <a:t>Ei tarvitse</a:t>
            </a:r>
          </a:p>
          <a:p>
            <a:pPr marL="365760" lvl="1" indent="0">
              <a:buNone/>
            </a:pPr>
            <a:r>
              <a:rPr lang="fi-FI" sz="2400" dirty="0"/>
              <a:t>		</a:t>
            </a:r>
            <a:r>
              <a:rPr lang="fi-FI" sz="2400" dirty="0" err="1"/>
              <a:t>behöver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endParaRPr lang="fi-FI" sz="2400" dirty="0"/>
          </a:p>
          <a:p>
            <a:pPr lvl="1"/>
            <a:r>
              <a:rPr lang="fi-FI" sz="2400" dirty="0"/>
              <a:t>Saa, on lupa</a:t>
            </a:r>
          </a:p>
          <a:p>
            <a:pPr marL="365760" lvl="1" indent="0">
              <a:buNone/>
            </a:pPr>
            <a:r>
              <a:rPr lang="fi-FI" sz="2400" dirty="0"/>
              <a:t>		</a:t>
            </a:r>
            <a:r>
              <a:rPr lang="fi-FI" sz="2400" dirty="0" err="1"/>
              <a:t>får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2405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Kirjoita ruotsiksi: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Helenan </a:t>
            </a:r>
            <a:r>
              <a:rPr lang="fi-FI" u="sng" dirty="0"/>
              <a:t>täytyy treenata </a:t>
            </a:r>
            <a:r>
              <a:rPr lang="fi-FI" dirty="0"/>
              <a:t>paljon.</a:t>
            </a:r>
          </a:p>
          <a:p>
            <a:pPr marL="68580" indent="0">
              <a:buNone/>
            </a:pPr>
            <a:r>
              <a:rPr lang="fi-FI" dirty="0"/>
              <a:t>	Helena </a:t>
            </a:r>
            <a:r>
              <a:rPr lang="fi-FI" u="sng" dirty="0" err="1"/>
              <a:t>måste</a:t>
            </a:r>
            <a:r>
              <a:rPr lang="fi-FI" u="sng" dirty="0"/>
              <a:t> </a:t>
            </a:r>
            <a:r>
              <a:rPr lang="fi-FI" u="sng" dirty="0" err="1"/>
              <a:t>träna</a:t>
            </a:r>
            <a:r>
              <a:rPr lang="fi-FI" u="sng" dirty="0"/>
              <a:t> </a:t>
            </a:r>
            <a:r>
              <a:rPr lang="fi-FI" dirty="0" err="1"/>
              <a:t>mycket</a:t>
            </a:r>
            <a:r>
              <a:rPr lang="fi-FI" dirty="0"/>
              <a:t>. </a:t>
            </a:r>
          </a:p>
          <a:p>
            <a:r>
              <a:rPr lang="fi-FI" dirty="0"/>
              <a:t>Mitä </a:t>
            </a:r>
            <a:r>
              <a:rPr lang="fi-FI" u="sng" dirty="0"/>
              <a:t>aiot tehdä </a:t>
            </a:r>
            <a:r>
              <a:rPr lang="fi-FI" dirty="0"/>
              <a:t>ysin jälkeen?</a:t>
            </a:r>
          </a:p>
          <a:p>
            <a:pPr marL="68580" indent="0">
              <a:buNone/>
            </a:pPr>
            <a:r>
              <a:rPr lang="fi-FI" dirty="0" err="1"/>
              <a:t>Vad</a:t>
            </a:r>
            <a:r>
              <a:rPr lang="fi-FI" dirty="0"/>
              <a:t> </a:t>
            </a:r>
            <a:r>
              <a:rPr lang="fi-FI" u="sng" dirty="0" err="1"/>
              <a:t>ska</a:t>
            </a:r>
            <a:r>
              <a:rPr lang="fi-FI" dirty="0"/>
              <a:t> du </a:t>
            </a:r>
            <a:r>
              <a:rPr lang="fi-FI" u="sng" dirty="0" err="1"/>
              <a:t>göra</a:t>
            </a:r>
            <a:r>
              <a:rPr lang="fi-FI" dirty="0"/>
              <a:t> </a:t>
            </a:r>
            <a:r>
              <a:rPr lang="fi-FI" dirty="0" err="1"/>
              <a:t>efter</a:t>
            </a:r>
            <a:r>
              <a:rPr lang="fi-FI" dirty="0"/>
              <a:t> </a:t>
            </a:r>
            <a:r>
              <a:rPr lang="fi-FI" dirty="0" err="1"/>
              <a:t>nian</a:t>
            </a:r>
            <a:r>
              <a:rPr lang="fi-FI" dirty="0"/>
              <a:t>?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/>
              <a:t>! Apuverbin kanssa pääverbi on siis</a:t>
            </a:r>
          </a:p>
          <a:p>
            <a:pPr marL="68580" indent="0">
              <a:buNone/>
            </a:pPr>
            <a:r>
              <a:rPr lang="fi-FI" u="sng" dirty="0"/>
              <a:t>perusmuodossa</a:t>
            </a:r>
            <a:r>
              <a:rPr lang="fi-FI" dirty="0"/>
              <a:t>. Apuverbien kanssa ei käytetä </a:t>
            </a:r>
            <a:r>
              <a:rPr lang="fi-FI" dirty="0" err="1"/>
              <a:t>att</a:t>
            </a:r>
            <a:r>
              <a:rPr lang="fi-FI" dirty="0"/>
              <a:t>-sanaa. Vrt.</a:t>
            </a:r>
          </a:p>
          <a:p>
            <a:r>
              <a:rPr lang="fi-FI" dirty="0"/>
              <a:t> </a:t>
            </a:r>
            <a:r>
              <a:rPr lang="fi-FI" u="sng" dirty="0" err="1"/>
              <a:t>Gillar</a:t>
            </a:r>
            <a:r>
              <a:rPr lang="fi-FI" dirty="0"/>
              <a:t> du </a:t>
            </a:r>
            <a:r>
              <a:rPr lang="fi-FI" u="sng" dirty="0" err="1"/>
              <a:t>att</a:t>
            </a:r>
            <a:r>
              <a:rPr lang="fi-FI" u="sng" dirty="0"/>
              <a:t> </a:t>
            </a:r>
            <a:r>
              <a:rPr lang="fi-FI" u="sng" dirty="0" err="1"/>
              <a:t>dansa</a:t>
            </a:r>
            <a:r>
              <a:rPr lang="fi-FI" dirty="0"/>
              <a:t>?</a:t>
            </a:r>
          </a:p>
          <a:p>
            <a:pPr marL="68580" indent="0">
              <a:buNone/>
            </a:pP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4235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</TotalTime>
  <Words>15</Words>
  <Application>Microsoft Office PowerPoint</Application>
  <PresentationFormat>Näytössä katseltava diaesitys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Austin</vt:lpstr>
      <vt:lpstr>APUVERBIT</vt:lpstr>
      <vt:lpstr>Apuverbejä ovat…</vt:lpstr>
      <vt:lpstr>Kirjoita ruotsiksi:</vt:lpstr>
    </vt:vector>
  </TitlesOfParts>
  <Company>Kuopion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APUVERRBIT</dc:title>
  <dc:creator>KIS_OPETTAJA</dc:creator>
  <cp:lastModifiedBy>Vainio Virpi Marjaana</cp:lastModifiedBy>
  <cp:revision>5</cp:revision>
  <dcterms:created xsi:type="dcterms:W3CDTF">2013-10-02T07:48:31Z</dcterms:created>
  <dcterms:modified xsi:type="dcterms:W3CDTF">2020-03-19T07:25:12Z</dcterms:modified>
</cp:coreProperties>
</file>