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4"/>
  </p:sldMasterIdLst>
  <p:notesMasterIdLst>
    <p:notesMasterId r:id="rId22"/>
  </p:notesMasterIdLst>
  <p:sldIdLst>
    <p:sldId id="256" r:id="rId5"/>
    <p:sldId id="257" r:id="rId6"/>
    <p:sldId id="276" r:id="rId7"/>
    <p:sldId id="265" r:id="rId8"/>
    <p:sldId id="261" r:id="rId9"/>
    <p:sldId id="258" r:id="rId10"/>
    <p:sldId id="262" r:id="rId11"/>
    <p:sldId id="273" r:id="rId12"/>
    <p:sldId id="272" r:id="rId13"/>
    <p:sldId id="274" r:id="rId14"/>
    <p:sldId id="275" r:id="rId15"/>
    <p:sldId id="271" r:id="rId16"/>
    <p:sldId id="277" r:id="rId17"/>
    <p:sldId id="259" r:id="rId18"/>
    <p:sldId id="264" r:id="rId19"/>
    <p:sldId id="266" r:id="rId20"/>
    <p:sldId id="268" r:id="rId2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B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3A6343-8C0F-4D6D-10A8-63C2AC97CCB0}" v="54" dt="2026-08-24T10:43:27.9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08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ka Elo" userId="S::mika.elo@edusiilinjarvi.fi::34fdfecb-aae2-4670-be27-852c7f25545c" providerId="AD" clId="Web-{023A6343-8C0F-4D6D-10A8-63C2AC97CCB0}"/>
    <pc:docChg chg="modSld">
      <pc:chgData name="Mika Elo" userId="S::mika.elo@edusiilinjarvi.fi::34fdfecb-aae2-4670-be27-852c7f25545c" providerId="AD" clId="Web-{023A6343-8C0F-4D6D-10A8-63C2AC97CCB0}" dt="2026-08-24T10:43:27.978" v="54" actId="20577"/>
      <pc:docMkLst>
        <pc:docMk/>
      </pc:docMkLst>
      <pc:sldChg chg="modSp">
        <pc:chgData name="Mika Elo" userId="S::mika.elo@edusiilinjarvi.fi::34fdfecb-aae2-4670-be27-852c7f25545c" providerId="AD" clId="Web-{023A6343-8C0F-4D6D-10A8-63C2AC97CCB0}" dt="2026-08-24T10:38:25.107" v="21" actId="20577"/>
        <pc:sldMkLst>
          <pc:docMk/>
          <pc:sldMk cId="2477478123" sldId="257"/>
        </pc:sldMkLst>
        <pc:spChg chg="mod">
          <ac:chgData name="Mika Elo" userId="S::mika.elo@edusiilinjarvi.fi::34fdfecb-aae2-4670-be27-852c7f25545c" providerId="AD" clId="Web-{023A6343-8C0F-4D6D-10A8-63C2AC97CCB0}" dt="2026-08-24T10:38:25.107" v="21" actId="20577"/>
          <ac:spMkLst>
            <pc:docMk/>
            <pc:sldMk cId="2477478123" sldId="257"/>
            <ac:spMk id="3" creationId="{E06C4563-FDC5-439B-A2D0-710D0EACA1D3}"/>
          </ac:spMkLst>
        </pc:spChg>
      </pc:sldChg>
      <pc:sldChg chg="modSp">
        <pc:chgData name="Mika Elo" userId="S::mika.elo@edusiilinjarvi.fi::34fdfecb-aae2-4670-be27-852c7f25545c" providerId="AD" clId="Web-{023A6343-8C0F-4D6D-10A8-63C2AC97CCB0}" dt="2026-08-24T10:43:27.978" v="54" actId="20577"/>
        <pc:sldMkLst>
          <pc:docMk/>
          <pc:sldMk cId="690692145" sldId="262"/>
        </pc:sldMkLst>
        <pc:spChg chg="mod">
          <ac:chgData name="Mika Elo" userId="S::mika.elo@edusiilinjarvi.fi::34fdfecb-aae2-4670-be27-852c7f25545c" providerId="AD" clId="Web-{023A6343-8C0F-4D6D-10A8-63C2AC97CCB0}" dt="2026-08-24T10:43:27.978" v="54" actId="20577"/>
          <ac:spMkLst>
            <pc:docMk/>
            <pc:sldMk cId="690692145" sldId="262"/>
            <ac:spMk id="3" creationId="{11D5E64E-E5B4-4290-81E8-0C1EFF837B2B}"/>
          </ac:spMkLst>
        </pc:spChg>
      </pc:sldChg>
    </pc:docChg>
  </pc:docChgLst>
  <pc:docChgLst>
    <pc:chgData name="Mika Elo" userId="S::mika.elo@edusiilinjarvi.fi::34fdfecb-aae2-4670-be27-852c7f25545c" providerId="AD" clId="Web-{EA59C63D-B585-CF28-82B6-DE82C497D758}"/>
    <pc:docChg chg="mod modSld addMainMaster delMainMaster modMainMaster">
      <pc:chgData name="Mika Elo" userId="S::mika.elo@edusiilinjarvi.fi::34fdfecb-aae2-4670-be27-852c7f25545c" providerId="AD" clId="Web-{EA59C63D-B585-CF28-82B6-DE82C497D758}" dt="2026-08-17T10:44:57.322" v="83" actId="20577"/>
      <pc:docMkLst>
        <pc:docMk/>
      </pc:docMkLst>
      <pc:sldChg chg="delSp modSp mod modClrScheme delDesignElem chgLayout">
        <pc:chgData name="Mika Elo" userId="S::mika.elo@edusiilinjarvi.fi::34fdfecb-aae2-4670-be27-852c7f25545c" providerId="AD" clId="Web-{EA59C63D-B585-CF28-82B6-DE82C497D758}" dt="2026-08-17T10:42:19.989" v="12" actId="1076"/>
        <pc:sldMkLst>
          <pc:docMk/>
          <pc:sldMk cId="782385677" sldId="256"/>
        </pc:sldMkLst>
        <pc:spChg chg="mod ord">
          <ac:chgData name="Mika Elo" userId="S::mika.elo@edusiilinjarvi.fi::34fdfecb-aae2-4670-be27-852c7f25545c" providerId="AD" clId="Web-{EA59C63D-B585-CF28-82B6-DE82C497D758}" dt="2026-08-17T10:42:19.989" v="12" actId="1076"/>
          <ac:spMkLst>
            <pc:docMk/>
            <pc:sldMk cId="782385677" sldId="256"/>
            <ac:spMk id="2" creationId="{00000000-0000-0000-0000-000000000000}"/>
          </ac:spMkLst>
        </pc:spChg>
        <pc:spChg chg="mod ord">
          <ac:chgData name="Mika Elo" userId="S::mika.elo@edusiilinjarvi.fi::34fdfecb-aae2-4670-be27-852c7f25545c" providerId="AD" clId="Web-{EA59C63D-B585-CF28-82B6-DE82C497D758}" dt="2026-08-17T10:42:03.332" v="10"/>
          <ac:spMkLst>
            <pc:docMk/>
            <pc:sldMk cId="782385677" sldId="256"/>
            <ac:spMk id="3" creationId="{00000000-0000-0000-0000-000000000000}"/>
          </ac:spMkLst>
        </pc:spChg>
      </pc:sldChg>
      <pc:sldChg chg="delSp modSp mod modClrScheme delDesignElem chgLayout">
        <pc:chgData name="Mika Elo" userId="S::mika.elo@edusiilinjarvi.fi::34fdfecb-aae2-4670-be27-852c7f25545c" providerId="AD" clId="Web-{EA59C63D-B585-CF28-82B6-DE82C497D758}" dt="2026-08-17T10:44:57.322" v="83" actId="20577"/>
        <pc:sldMkLst>
          <pc:docMk/>
          <pc:sldMk cId="2477478123" sldId="257"/>
        </pc:sldMkLst>
        <pc:spChg chg="mod ord">
          <ac:chgData name="Mika Elo" userId="S::mika.elo@edusiilinjarvi.fi::34fdfecb-aae2-4670-be27-852c7f25545c" providerId="AD" clId="Web-{EA59C63D-B585-CF28-82B6-DE82C497D758}" dt="2026-08-17T10:42:03.332" v="10"/>
          <ac:spMkLst>
            <pc:docMk/>
            <pc:sldMk cId="2477478123" sldId="257"/>
            <ac:spMk id="2" creationId="{2C5AC941-6A74-4479-86C6-F3CC456977A1}"/>
          </ac:spMkLst>
        </pc:spChg>
        <pc:spChg chg="mod ord">
          <ac:chgData name="Mika Elo" userId="S::mika.elo@edusiilinjarvi.fi::34fdfecb-aae2-4670-be27-852c7f25545c" providerId="AD" clId="Web-{EA59C63D-B585-CF28-82B6-DE82C497D758}" dt="2026-08-17T10:44:57.322" v="83" actId="20577"/>
          <ac:spMkLst>
            <pc:docMk/>
            <pc:sldMk cId="2477478123" sldId="257"/>
            <ac:spMk id="3" creationId="{E06C4563-FDC5-439B-A2D0-710D0EACA1D3}"/>
          </ac:spMkLst>
        </pc:spChg>
      </pc:sldChg>
      <pc:sldChg chg="delSp modSp mod modClrScheme delDesignElem chgLayout">
        <pc:chgData name="Mika Elo" userId="S::mika.elo@edusiilinjarvi.fi::34fdfecb-aae2-4670-be27-852c7f25545c" providerId="AD" clId="Web-{EA59C63D-B585-CF28-82B6-DE82C497D758}" dt="2026-08-17T10:42:03.332" v="10"/>
        <pc:sldMkLst>
          <pc:docMk/>
          <pc:sldMk cId="596369187" sldId="258"/>
        </pc:sldMkLst>
        <pc:spChg chg="mod ord">
          <ac:chgData name="Mika Elo" userId="S::mika.elo@edusiilinjarvi.fi::34fdfecb-aae2-4670-be27-852c7f25545c" providerId="AD" clId="Web-{EA59C63D-B585-CF28-82B6-DE82C497D758}" dt="2026-08-17T10:42:03.332" v="10"/>
          <ac:spMkLst>
            <pc:docMk/>
            <pc:sldMk cId="596369187" sldId="258"/>
            <ac:spMk id="2" creationId="{69147042-1041-485F-A052-F97A7FB9BD2C}"/>
          </ac:spMkLst>
        </pc:spChg>
        <pc:spChg chg="mod ord">
          <ac:chgData name="Mika Elo" userId="S::mika.elo@edusiilinjarvi.fi::34fdfecb-aae2-4670-be27-852c7f25545c" providerId="AD" clId="Web-{EA59C63D-B585-CF28-82B6-DE82C497D758}" dt="2026-08-17T10:42:03.332" v="10"/>
          <ac:spMkLst>
            <pc:docMk/>
            <pc:sldMk cId="596369187" sldId="258"/>
            <ac:spMk id="3" creationId="{58809322-1F56-494D-A15D-3D3D0EC4DF8B}"/>
          </ac:spMkLst>
        </pc:spChg>
        <pc:picChg chg="mod ord">
          <ac:chgData name="Mika Elo" userId="S::mika.elo@edusiilinjarvi.fi::34fdfecb-aae2-4670-be27-852c7f25545c" providerId="AD" clId="Web-{EA59C63D-B585-CF28-82B6-DE82C497D758}" dt="2026-08-17T10:42:03.332" v="10"/>
          <ac:picMkLst>
            <pc:docMk/>
            <pc:sldMk cId="596369187" sldId="258"/>
            <ac:picMk id="1026" creationId="{E78C0149-67B6-DE7C-F7DF-22AD37E07534}"/>
          </ac:picMkLst>
        </pc:picChg>
      </pc:sldChg>
      <pc:sldChg chg="delSp modSp mod modClrScheme delDesignElem chgLayout">
        <pc:chgData name="Mika Elo" userId="S::mika.elo@edusiilinjarvi.fi::34fdfecb-aae2-4670-be27-852c7f25545c" providerId="AD" clId="Web-{EA59C63D-B585-CF28-82B6-DE82C497D758}" dt="2026-08-17T10:42:03.332" v="10"/>
        <pc:sldMkLst>
          <pc:docMk/>
          <pc:sldMk cId="971425557" sldId="259"/>
        </pc:sldMkLst>
        <pc:spChg chg="mod ord">
          <ac:chgData name="Mika Elo" userId="S::mika.elo@edusiilinjarvi.fi::34fdfecb-aae2-4670-be27-852c7f25545c" providerId="AD" clId="Web-{EA59C63D-B585-CF28-82B6-DE82C497D758}" dt="2026-08-17T10:42:03.332" v="10"/>
          <ac:spMkLst>
            <pc:docMk/>
            <pc:sldMk cId="971425557" sldId="259"/>
            <ac:spMk id="3" creationId="{17E4D3B6-143A-4EEB-B02C-60E8014EB7D3}"/>
          </ac:spMkLst>
        </pc:spChg>
      </pc:sldChg>
      <pc:sldChg chg="delSp modSp mod modClrScheme delDesignElem chgLayout">
        <pc:chgData name="Mika Elo" userId="S::mika.elo@edusiilinjarvi.fi::34fdfecb-aae2-4670-be27-852c7f25545c" providerId="AD" clId="Web-{EA59C63D-B585-CF28-82B6-DE82C497D758}" dt="2026-08-17T10:42:03.332" v="10"/>
        <pc:sldMkLst>
          <pc:docMk/>
          <pc:sldMk cId="679454528" sldId="261"/>
        </pc:sldMkLst>
        <pc:spChg chg="mod ord">
          <ac:chgData name="Mika Elo" userId="S::mika.elo@edusiilinjarvi.fi::34fdfecb-aae2-4670-be27-852c7f25545c" providerId="AD" clId="Web-{EA59C63D-B585-CF28-82B6-DE82C497D758}" dt="2026-08-17T10:42:03.332" v="10"/>
          <ac:spMkLst>
            <pc:docMk/>
            <pc:sldMk cId="679454528" sldId="261"/>
            <ac:spMk id="2" creationId="{309BBCB4-3128-4265-81C3-2F5D8B143795}"/>
          </ac:spMkLst>
        </pc:spChg>
        <pc:spChg chg="mod ord">
          <ac:chgData name="Mika Elo" userId="S::mika.elo@edusiilinjarvi.fi::34fdfecb-aae2-4670-be27-852c7f25545c" providerId="AD" clId="Web-{EA59C63D-B585-CF28-82B6-DE82C497D758}" dt="2026-08-17T10:42:03.332" v="10"/>
          <ac:spMkLst>
            <pc:docMk/>
            <pc:sldMk cId="679454528" sldId="261"/>
            <ac:spMk id="3" creationId="{C01B3D1A-7572-49FB-A1F1-AFE00C7D1EC6}"/>
          </ac:spMkLst>
        </pc:spChg>
      </pc:sldChg>
      <pc:sldChg chg="delSp modSp mod modClrScheme delDesignElem chgLayout">
        <pc:chgData name="Mika Elo" userId="S::mika.elo@edusiilinjarvi.fi::34fdfecb-aae2-4670-be27-852c7f25545c" providerId="AD" clId="Web-{EA59C63D-B585-CF28-82B6-DE82C497D758}" dt="2026-08-17T10:42:03.332" v="10"/>
        <pc:sldMkLst>
          <pc:docMk/>
          <pc:sldMk cId="690692145" sldId="262"/>
        </pc:sldMkLst>
        <pc:spChg chg="mod ord">
          <ac:chgData name="Mika Elo" userId="S::mika.elo@edusiilinjarvi.fi::34fdfecb-aae2-4670-be27-852c7f25545c" providerId="AD" clId="Web-{EA59C63D-B585-CF28-82B6-DE82C497D758}" dt="2026-08-17T10:42:03.332" v="10"/>
          <ac:spMkLst>
            <pc:docMk/>
            <pc:sldMk cId="690692145" sldId="262"/>
            <ac:spMk id="2" creationId="{330625D0-D24A-4906-8AF8-6D1D426E38F1}"/>
          </ac:spMkLst>
        </pc:spChg>
        <pc:spChg chg="mod ord">
          <ac:chgData name="Mika Elo" userId="S::mika.elo@edusiilinjarvi.fi::34fdfecb-aae2-4670-be27-852c7f25545c" providerId="AD" clId="Web-{EA59C63D-B585-CF28-82B6-DE82C497D758}" dt="2026-08-17T10:42:03.332" v="10"/>
          <ac:spMkLst>
            <pc:docMk/>
            <pc:sldMk cId="690692145" sldId="262"/>
            <ac:spMk id="3" creationId="{11D5E64E-E5B4-4290-81E8-0C1EFF837B2B}"/>
          </ac:spMkLst>
        </pc:spChg>
      </pc:sldChg>
      <pc:sldChg chg="delSp modSp mod modClrScheme delDesignElem chgLayout">
        <pc:chgData name="Mika Elo" userId="S::mika.elo@edusiilinjarvi.fi::34fdfecb-aae2-4670-be27-852c7f25545c" providerId="AD" clId="Web-{EA59C63D-B585-CF28-82B6-DE82C497D758}" dt="2026-08-17T10:42:03.332" v="10"/>
        <pc:sldMkLst>
          <pc:docMk/>
          <pc:sldMk cId="3216432374" sldId="264"/>
        </pc:sldMkLst>
        <pc:spChg chg="mod ord">
          <ac:chgData name="Mika Elo" userId="S::mika.elo@edusiilinjarvi.fi::34fdfecb-aae2-4670-be27-852c7f25545c" providerId="AD" clId="Web-{EA59C63D-B585-CF28-82B6-DE82C497D758}" dt="2026-08-17T10:42:03.332" v="10"/>
          <ac:spMkLst>
            <pc:docMk/>
            <pc:sldMk cId="3216432374" sldId="264"/>
            <ac:spMk id="2" creationId="{EE68D707-07B7-4ED3-8EB2-070E2DA5B6BC}"/>
          </ac:spMkLst>
        </pc:spChg>
        <pc:spChg chg="mod ord">
          <ac:chgData name="Mika Elo" userId="S::mika.elo@edusiilinjarvi.fi::34fdfecb-aae2-4670-be27-852c7f25545c" providerId="AD" clId="Web-{EA59C63D-B585-CF28-82B6-DE82C497D758}" dt="2026-08-17T10:42:03.332" v="10"/>
          <ac:spMkLst>
            <pc:docMk/>
            <pc:sldMk cId="3216432374" sldId="264"/>
            <ac:spMk id="3" creationId="{2BF06F7E-56AA-4637-9405-54C53784F49F}"/>
          </ac:spMkLst>
        </pc:spChg>
      </pc:sldChg>
      <pc:sldChg chg="delSp modSp mod modClrScheme delDesignElem chgLayout">
        <pc:chgData name="Mika Elo" userId="S::mika.elo@edusiilinjarvi.fi::34fdfecb-aae2-4670-be27-852c7f25545c" providerId="AD" clId="Web-{EA59C63D-B585-CF28-82B6-DE82C497D758}" dt="2026-08-17T10:42:03.332" v="10"/>
        <pc:sldMkLst>
          <pc:docMk/>
          <pc:sldMk cId="4111267588" sldId="265"/>
        </pc:sldMkLst>
        <pc:spChg chg="mod ord">
          <ac:chgData name="Mika Elo" userId="S::mika.elo@edusiilinjarvi.fi::34fdfecb-aae2-4670-be27-852c7f25545c" providerId="AD" clId="Web-{EA59C63D-B585-CF28-82B6-DE82C497D758}" dt="2026-08-17T10:42:03.332" v="10"/>
          <ac:spMkLst>
            <pc:docMk/>
            <pc:sldMk cId="4111267588" sldId="265"/>
            <ac:spMk id="2" creationId="{77AD45EF-B0FB-4195-AD93-EE32BB5829D2}"/>
          </ac:spMkLst>
        </pc:spChg>
        <pc:spChg chg="mod ord">
          <ac:chgData name="Mika Elo" userId="S::mika.elo@edusiilinjarvi.fi::34fdfecb-aae2-4670-be27-852c7f25545c" providerId="AD" clId="Web-{EA59C63D-B585-CF28-82B6-DE82C497D758}" dt="2026-08-17T10:42:03.332" v="10"/>
          <ac:spMkLst>
            <pc:docMk/>
            <pc:sldMk cId="4111267588" sldId="265"/>
            <ac:spMk id="3" creationId="{0B808845-26FB-4381-B833-B089E3F98FA2}"/>
          </ac:spMkLst>
        </pc:spChg>
      </pc:sldChg>
      <pc:sldChg chg="delSp modSp mod modClrScheme delDesignElem chgLayout">
        <pc:chgData name="Mika Elo" userId="S::mika.elo@edusiilinjarvi.fi::34fdfecb-aae2-4670-be27-852c7f25545c" providerId="AD" clId="Web-{EA59C63D-B585-CF28-82B6-DE82C497D758}" dt="2026-08-17T10:42:03.332" v="10"/>
        <pc:sldMkLst>
          <pc:docMk/>
          <pc:sldMk cId="3739938343" sldId="266"/>
        </pc:sldMkLst>
        <pc:spChg chg="mod ord">
          <ac:chgData name="Mika Elo" userId="S::mika.elo@edusiilinjarvi.fi::34fdfecb-aae2-4670-be27-852c7f25545c" providerId="AD" clId="Web-{EA59C63D-B585-CF28-82B6-DE82C497D758}" dt="2026-08-17T10:42:03.332" v="10"/>
          <ac:spMkLst>
            <pc:docMk/>
            <pc:sldMk cId="3739938343" sldId="266"/>
            <ac:spMk id="2" creationId="{889A6207-FC3F-4FE0-9248-2975334F02AF}"/>
          </ac:spMkLst>
        </pc:spChg>
        <pc:spChg chg="mod ord">
          <ac:chgData name="Mika Elo" userId="S::mika.elo@edusiilinjarvi.fi::34fdfecb-aae2-4670-be27-852c7f25545c" providerId="AD" clId="Web-{EA59C63D-B585-CF28-82B6-DE82C497D758}" dt="2026-08-17T10:42:03.332" v="10"/>
          <ac:spMkLst>
            <pc:docMk/>
            <pc:sldMk cId="3739938343" sldId="266"/>
            <ac:spMk id="3" creationId="{745C065C-0B99-40E2-94CC-D31F798C9EF9}"/>
          </ac:spMkLst>
        </pc:spChg>
      </pc:sldChg>
      <pc:sldChg chg="delSp modSp mod modClrScheme delDesignElem chgLayout">
        <pc:chgData name="Mika Elo" userId="S::mika.elo@edusiilinjarvi.fi::34fdfecb-aae2-4670-be27-852c7f25545c" providerId="AD" clId="Web-{EA59C63D-B585-CF28-82B6-DE82C497D758}" dt="2026-08-17T10:42:03.332" v="10"/>
        <pc:sldMkLst>
          <pc:docMk/>
          <pc:sldMk cId="4115057102" sldId="268"/>
        </pc:sldMkLst>
        <pc:spChg chg="mod ord">
          <ac:chgData name="Mika Elo" userId="S::mika.elo@edusiilinjarvi.fi::34fdfecb-aae2-4670-be27-852c7f25545c" providerId="AD" clId="Web-{EA59C63D-B585-CF28-82B6-DE82C497D758}" dt="2026-08-17T10:42:03.332" v="10"/>
          <ac:spMkLst>
            <pc:docMk/>
            <pc:sldMk cId="4115057102" sldId="268"/>
            <ac:spMk id="2" creationId="{65DFB535-6AF3-48D2-A585-18EE4B1B2FF6}"/>
          </ac:spMkLst>
        </pc:spChg>
        <pc:picChg chg="mod ord">
          <ac:chgData name="Mika Elo" userId="S::mika.elo@edusiilinjarvi.fi::34fdfecb-aae2-4670-be27-852c7f25545c" providerId="AD" clId="Web-{EA59C63D-B585-CF28-82B6-DE82C497D758}" dt="2026-08-17T10:42:03.332" v="10"/>
          <ac:picMkLst>
            <pc:docMk/>
            <pc:sldMk cId="4115057102" sldId="268"/>
            <ac:picMk id="4" creationId="{EC4EE357-69B1-4E8C-B7F7-0958377A22F7}"/>
          </ac:picMkLst>
        </pc:picChg>
      </pc:sldChg>
      <pc:sldChg chg="delSp modSp mod modClrScheme delDesignElem chgLayout">
        <pc:chgData name="Mika Elo" userId="S::mika.elo@edusiilinjarvi.fi::34fdfecb-aae2-4670-be27-852c7f25545c" providerId="AD" clId="Web-{EA59C63D-B585-CF28-82B6-DE82C497D758}" dt="2026-08-17T10:42:03.332" v="10"/>
        <pc:sldMkLst>
          <pc:docMk/>
          <pc:sldMk cId="943262701" sldId="271"/>
        </pc:sldMkLst>
        <pc:spChg chg="mod ord">
          <ac:chgData name="Mika Elo" userId="S::mika.elo@edusiilinjarvi.fi::34fdfecb-aae2-4670-be27-852c7f25545c" providerId="AD" clId="Web-{EA59C63D-B585-CF28-82B6-DE82C497D758}" dt="2026-08-17T10:42:03.332" v="10"/>
          <ac:spMkLst>
            <pc:docMk/>
            <pc:sldMk cId="943262701" sldId="271"/>
            <ac:spMk id="2" creationId="{868A5DE6-B7DE-4DA1-9A4A-00AFDE5A25BD}"/>
          </ac:spMkLst>
        </pc:spChg>
        <pc:spChg chg="mod ord">
          <ac:chgData name="Mika Elo" userId="S::mika.elo@edusiilinjarvi.fi::34fdfecb-aae2-4670-be27-852c7f25545c" providerId="AD" clId="Web-{EA59C63D-B585-CF28-82B6-DE82C497D758}" dt="2026-08-17T10:42:03.332" v="10"/>
          <ac:spMkLst>
            <pc:docMk/>
            <pc:sldMk cId="943262701" sldId="271"/>
            <ac:spMk id="3" creationId="{19FFC2D6-D6C8-4E71-AAE2-EEFBED96FEE0}"/>
          </ac:spMkLst>
        </pc:spChg>
        <pc:spChg chg="mod ord">
          <ac:chgData name="Mika Elo" userId="S::mika.elo@edusiilinjarvi.fi::34fdfecb-aae2-4670-be27-852c7f25545c" providerId="AD" clId="Web-{EA59C63D-B585-CF28-82B6-DE82C497D758}" dt="2026-08-17T10:42:03.332" v="10"/>
          <ac:spMkLst>
            <pc:docMk/>
            <pc:sldMk cId="943262701" sldId="271"/>
            <ac:spMk id="4" creationId="{A2A022A2-7C40-4071-87DF-34D56036F314}"/>
          </ac:spMkLst>
        </pc:spChg>
      </pc:sldChg>
      <pc:sldChg chg="delSp modSp mod modClrScheme delDesignElem chgLayout">
        <pc:chgData name="Mika Elo" userId="S::mika.elo@edusiilinjarvi.fi::34fdfecb-aae2-4670-be27-852c7f25545c" providerId="AD" clId="Web-{EA59C63D-B585-CF28-82B6-DE82C497D758}" dt="2026-08-17T10:42:03.332" v="10"/>
        <pc:sldMkLst>
          <pc:docMk/>
          <pc:sldMk cId="688444095" sldId="272"/>
        </pc:sldMkLst>
        <pc:spChg chg="mod ord">
          <ac:chgData name="Mika Elo" userId="S::mika.elo@edusiilinjarvi.fi::34fdfecb-aae2-4670-be27-852c7f25545c" providerId="AD" clId="Web-{EA59C63D-B585-CF28-82B6-DE82C497D758}" dt="2026-08-17T10:42:03.332" v="10"/>
          <ac:spMkLst>
            <pc:docMk/>
            <pc:sldMk cId="688444095" sldId="272"/>
            <ac:spMk id="2" creationId="{B86A0DCA-0695-4A61-977C-37545BE6B5BF}"/>
          </ac:spMkLst>
        </pc:spChg>
        <pc:spChg chg="mod ord">
          <ac:chgData name="Mika Elo" userId="S::mika.elo@edusiilinjarvi.fi::34fdfecb-aae2-4670-be27-852c7f25545c" providerId="AD" clId="Web-{EA59C63D-B585-CF28-82B6-DE82C497D758}" dt="2026-08-17T10:42:03.332" v="10"/>
          <ac:spMkLst>
            <pc:docMk/>
            <pc:sldMk cId="688444095" sldId="272"/>
            <ac:spMk id="3" creationId="{B61ED1C2-9483-4C37-A084-F064940FE04C}"/>
          </ac:spMkLst>
        </pc:spChg>
      </pc:sldChg>
      <pc:sldChg chg="delSp modSp mod modClrScheme delDesignElem chgLayout">
        <pc:chgData name="Mika Elo" userId="S::mika.elo@edusiilinjarvi.fi::34fdfecb-aae2-4670-be27-852c7f25545c" providerId="AD" clId="Web-{EA59C63D-B585-CF28-82B6-DE82C497D758}" dt="2026-08-17T10:42:03.332" v="10"/>
        <pc:sldMkLst>
          <pc:docMk/>
          <pc:sldMk cId="2649748253" sldId="273"/>
        </pc:sldMkLst>
        <pc:spChg chg="mod ord">
          <ac:chgData name="Mika Elo" userId="S::mika.elo@edusiilinjarvi.fi::34fdfecb-aae2-4670-be27-852c7f25545c" providerId="AD" clId="Web-{EA59C63D-B585-CF28-82B6-DE82C497D758}" dt="2026-08-17T10:42:03.332" v="10"/>
          <ac:spMkLst>
            <pc:docMk/>
            <pc:sldMk cId="2649748253" sldId="273"/>
            <ac:spMk id="2" creationId="{51468BE1-1FCA-47A3-9F1B-41EDAFAF5D9F}"/>
          </ac:spMkLst>
        </pc:spChg>
        <pc:spChg chg="mod ord">
          <ac:chgData name="Mika Elo" userId="S::mika.elo@edusiilinjarvi.fi::34fdfecb-aae2-4670-be27-852c7f25545c" providerId="AD" clId="Web-{EA59C63D-B585-CF28-82B6-DE82C497D758}" dt="2026-08-17T10:42:03.332" v="10"/>
          <ac:spMkLst>
            <pc:docMk/>
            <pc:sldMk cId="2649748253" sldId="273"/>
            <ac:spMk id="3" creationId="{E29821D0-50FB-4F2F-8D9E-7F4C39B1AB6E}"/>
          </ac:spMkLst>
        </pc:spChg>
      </pc:sldChg>
      <pc:sldChg chg="delSp modSp mod modClrScheme delDesignElem chgLayout">
        <pc:chgData name="Mika Elo" userId="S::mika.elo@edusiilinjarvi.fi::34fdfecb-aae2-4670-be27-852c7f25545c" providerId="AD" clId="Web-{EA59C63D-B585-CF28-82B6-DE82C497D758}" dt="2026-08-17T10:42:03.332" v="10"/>
        <pc:sldMkLst>
          <pc:docMk/>
          <pc:sldMk cId="2328103626" sldId="274"/>
        </pc:sldMkLst>
        <pc:spChg chg="mod ord">
          <ac:chgData name="Mika Elo" userId="S::mika.elo@edusiilinjarvi.fi::34fdfecb-aae2-4670-be27-852c7f25545c" providerId="AD" clId="Web-{EA59C63D-B585-CF28-82B6-DE82C497D758}" dt="2026-08-17T10:42:03.332" v="10"/>
          <ac:spMkLst>
            <pc:docMk/>
            <pc:sldMk cId="2328103626" sldId="274"/>
            <ac:spMk id="2" creationId="{89657331-7D02-4F61-BE8A-EA976F20481C}"/>
          </ac:spMkLst>
        </pc:spChg>
        <pc:spChg chg="mod ord">
          <ac:chgData name="Mika Elo" userId="S::mika.elo@edusiilinjarvi.fi::34fdfecb-aae2-4670-be27-852c7f25545c" providerId="AD" clId="Web-{EA59C63D-B585-CF28-82B6-DE82C497D758}" dt="2026-08-17T10:42:03.332" v="10"/>
          <ac:spMkLst>
            <pc:docMk/>
            <pc:sldMk cId="2328103626" sldId="274"/>
            <ac:spMk id="3" creationId="{B25C877C-6A3C-48EC-9192-546AE867855C}"/>
          </ac:spMkLst>
        </pc:spChg>
      </pc:sldChg>
      <pc:sldChg chg="delSp modSp mod modClrScheme delDesignElem chgLayout">
        <pc:chgData name="Mika Elo" userId="S::mika.elo@edusiilinjarvi.fi::34fdfecb-aae2-4670-be27-852c7f25545c" providerId="AD" clId="Web-{EA59C63D-B585-CF28-82B6-DE82C497D758}" dt="2026-08-17T10:42:03.332" v="10"/>
        <pc:sldMkLst>
          <pc:docMk/>
          <pc:sldMk cId="536265636" sldId="275"/>
        </pc:sldMkLst>
        <pc:spChg chg="mod ord">
          <ac:chgData name="Mika Elo" userId="S::mika.elo@edusiilinjarvi.fi::34fdfecb-aae2-4670-be27-852c7f25545c" providerId="AD" clId="Web-{EA59C63D-B585-CF28-82B6-DE82C497D758}" dt="2026-08-17T10:42:03.332" v="10"/>
          <ac:spMkLst>
            <pc:docMk/>
            <pc:sldMk cId="536265636" sldId="275"/>
            <ac:spMk id="2" creationId="{09E4557C-4719-4ED3-AC39-7EEC9EE85296}"/>
          </ac:spMkLst>
        </pc:spChg>
        <pc:spChg chg="mod ord">
          <ac:chgData name="Mika Elo" userId="S::mika.elo@edusiilinjarvi.fi::34fdfecb-aae2-4670-be27-852c7f25545c" providerId="AD" clId="Web-{EA59C63D-B585-CF28-82B6-DE82C497D758}" dt="2026-08-17T10:42:03.332" v="10"/>
          <ac:spMkLst>
            <pc:docMk/>
            <pc:sldMk cId="536265636" sldId="275"/>
            <ac:spMk id="3" creationId="{AE823B66-46E9-410A-93A4-52C4A661ED4B}"/>
          </ac:spMkLst>
        </pc:spChg>
      </pc:sldChg>
      <pc:sldChg chg="delSp modSp mod modClrScheme delDesignElem chgLayout">
        <pc:chgData name="Mika Elo" userId="S::mika.elo@edusiilinjarvi.fi::34fdfecb-aae2-4670-be27-852c7f25545c" providerId="AD" clId="Web-{EA59C63D-B585-CF28-82B6-DE82C497D758}" dt="2026-08-17T10:42:03.332" v="10"/>
        <pc:sldMkLst>
          <pc:docMk/>
          <pc:sldMk cId="1640319683" sldId="276"/>
        </pc:sldMkLst>
        <pc:spChg chg="mod ord">
          <ac:chgData name="Mika Elo" userId="S::mika.elo@edusiilinjarvi.fi::34fdfecb-aae2-4670-be27-852c7f25545c" providerId="AD" clId="Web-{EA59C63D-B585-CF28-82B6-DE82C497D758}" dt="2026-08-17T10:42:03.332" v="10"/>
          <ac:spMkLst>
            <pc:docMk/>
            <pc:sldMk cId="1640319683" sldId="276"/>
            <ac:spMk id="2" creationId="{1C69A948-CAEE-03A1-FC11-C7FD1BA76212}"/>
          </ac:spMkLst>
        </pc:spChg>
        <pc:spChg chg="mod ord">
          <ac:chgData name="Mika Elo" userId="S::mika.elo@edusiilinjarvi.fi::34fdfecb-aae2-4670-be27-852c7f25545c" providerId="AD" clId="Web-{EA59C63D-B585-CF28-82B6-DE82C497D758}" dt="2026-08-17T10:42:03.332" v="10"/>
          <ac:spMkLst>
            <pc:docMk/>
            <pc:sldMk cId="1640319683" sldId="276"/>
            <ac:spMk id="3" creationId="{4C581997-D672-D874-CA9F-022393E52A5D}"/>
          </ac:spMkLst>
        </pc:spChg>
      </pc:sldChg>
      <pc:sldMasterChg chg="add modTransition addSldLayout modSldLayout">
        <pc:chgData name="Mika Elo" userId="S::mika.elo@edusiilinjarvi.fi::34fdfecb-aae2-4670-be27-852c7f25545c" providerId="AD" clId="Web-{EA59C63D-B585-CF28-82B6-DE82C497D758}" dt="2026-08-17T10:42:03.332" v="10"/>
        <pc:sldMasterMkLst>
          <pc:docMk/>
          <pc:sldMasterMk cId="1173806141" sldId="2147483745"/>
        </pc:sldMasterMkLst>
        <pc:sldLayoutChg chg="add mod replId">
          <pc:chgData name="Mika Elo" userId="S::mika.elo@edusiilinjarvi.fi::34fdfecb-aae2-4670-be27-852c7f25545c" providerId="AD" clId="Web-{EA59C63D-B585-CF28-82B6-DE82C497D758}" dt="2026-08-17T10:42:03.332" v="10"/>
          <pc:sldLayoutMkLst>
            <pc:docMk/>
            <pc:sldMasterMk cId="1173806141" sldId="2147483745"/>
            <pc:sldLayoutMk cId="4067725113" sldId="2147483746"/>
          </pc:sldLayoutMkLst>
        </pc:sldLayoutChg>
        <pc:sldLayoutChg chg="add mod replId">
          <pc:chgData name="Mika Elo" userId="S::mika.elo@edusiilinjarvi.fi::34fdfecb-aae2-4670-be27-852c7f25545c" providerId="AD" clId="Web-{EA59C63D-B585-CF28-82B6-DE82C497D758}" dt="2026-08-17T10:42:03.332" v="10"/>
          <pc:sldLayoutMkLst>
            <pc:docMk/>
            <pc:sldMasterMk cId="1173806141" sldId="2147483745"/>
            <pc:sldLayoutMk cId="2170417798" sldId="2147483747"/>
          </pc:sldLayoutMkLst>
        </pc:sldLayoutChg>
        <pc:sldLayoutChg chg="add mod replId">
          <pc:chgData name="Mika Elo" userId="S::mika.elo@edusiilinjarvi.fi::34fdfecb-aae2-4670-be27-852c7f25545c" providerId="AD" clId="Web-{EA59C63D-B585-CF28-82B6-DE82C497D758}" dt="2026-08-17T10:42:03.332" v="10"/>
          <pc:sldLayoutMkLst>
            <pc:docMk/>
            <pc:sldMasterMk cId="1173806141" sldId="2147483745"/>
            <pc:sldLayoutMk cId="1870065863" sldId="2147483748"/>
          </pc:sldLayoutMkLst>
        </pc:sldLayoutChg>
        <pc:sldLayoutChg chg="add mod replId">
          <pc:chgData name="Mika Elo" userId="S::mika.elo@edusiilinjarvi.fi::34fdfecb-aae2-4670-be27-852c7f25545c" providerId="AD" clId="Web-{EA59C63D-B585-CF28-82B6-DE82C497D758}" dt="2026-08-17T10:42:03.332" v="10"/>
          <pc:sldLayoutMkLst>
            <pc:docMk/>
            <pc:sldMasterMk cId="1173806141" sldId="2147483745"/>
            <pc:sldLayoutMk cId="1354421654" sldId="2147483749"/>
          </pc:sldLayoutMkLst>
        </pc:sldLayoutChg>
        <pc:sldLayoutChg chg="add mod replId">
          <pc:chgData name="Mika Elo" userId="S::mika.elo@edusiilinjarvi.fi::34fdfecb-aae2-4670-be27-852c7f25545c" providerId="AD" clId="Web-{EA59C63D-B585-CF28-82B6-DE82C497D758}" dt="2026-08-17T10:42:03.332" v="10"/>
          <pc:sldLayoutMkLst>
            <pc:docMk/>
            <pc:sldMasterMk cId="1173806141" sldId="2147483745"/>
            <pc:sldLayoutMk cId="2845958124" sldId="2147483750"/>
          </pc:sldLayoutMkLst>
        </pc:sldLayoutChg>
        <pc:sldLayoutChg chg="add mod replId">
          <pc:chgData name="Mika Elo" userId="S::mika.elo@edusiilinjarvi.fi::34fdfecb-aae2-4670-be27-852c7f25545c" providerId="AD" clId="Web-{EA59C63D-B585-CF28-82B6-DE82C497D758}" dt="2026-08-17T10:42:03.332" v="10"/>
          <pc:sldLayoutMkLst>
            <pc:docMk/>
            <pc:sldMasterMk cId="1173806141" sldId="2147483745"/>
            <pc:sldLayoutMk cId="2121673150" sldId="2147483751"/>
          </pc:sldLayoutMkLst>
        </pc:sldLayoutChg>
        <pc:sldLayoutChg chg="add mod replId">
          <pc:chgData name="Mika Elo" userId="S::mika.elo@edusiilinjarvi.fi::34fdfecb-aae2-4670-be27-852c7f25545c" providerId="AD" clId="Web-{EA59C63D-B585-CF28-82B6-DE82C497D758}" dt="2026-08-17T10:42:03.332" v="10"/>
          <pc:sldLayoutMkLst>
            <pc:docMk/>
            <pc:sldMasterMk cId="1173806141" sldId="2147483745"/>
            <pc:sldLayoutMk cId="1301546072" sldId="2147483752"/>
          </pc:sldLayoutMkLst>
        </pc:sldLayoutChg>
        <pc:sldLayoutChg chg="add mod replId">
          <pc:chgData name="Mika Elo" userId="S::mika.elo@edusiilinjarvi.fi::34fdfecb-aae2-4670-be27-852c7f25545c" providerId="AD" clId="Web-{EA59C63D-B585-CF28-82B6-DE82C497D758}" dt="2026-08-17T10:42:03.332" v="10"/>
          <pc:sldLayoutMkLst>
            <pc:docMk/>
            <pc:sldMasterMk cId="1173806141" sldId="2147483745"/>
            <pc:sldLayoutMk cId="2451760822" sldId="2147483753"/>
          </pc:sldLayoutMkLst>
        </pc:sldLayoutChg>
        <pc:sldLayoutChg chg="add mod replId">
          <pc:chgData name="Mika Elo" userId="S::mika.elo@edusiilinjarvi.fi::34fdfecb-aae2-4670-be27-852c7f25545c" providerId="AD" clId="Web-{EA59C63D-B585-CF28-82B6-DE82C497D758}" dt="2026-08-17T10:42:03.332" v="10"/>
          <pc:sldLayoutMkLst>
            <pc:docMk/>
            <pc:sldMasterMk cId="1173806141" sldId="2147483745"/>
            <pc:sldLayoutMk cId="394688831" sldId="2147483754"/>
          </pc:sldLayoutMkLst>
        </pc:sldLayoutChg>
        <pc:sldLayoutChg chg="add mod replId">
          <pc:chgData name="Mika Elo" userId="S::mika.elo@edusiilinjarvi.fi::34fdfecb-aae2-4670-be27-852c7f25545c" providerId="AD" clId="Web-{EA59C63D-B585-CF28-82B6-DE82C497D758}" dt="2026-08-17T10:42:03.332" v="10"/>
          <pc:sldLayoutMkLst>
            <pc:docMk/>
            <pc:sldMasterMk cId="1173806141" sldId="2147483745"/>
            <pc:sldLayoutMk cId="1457271546" sldId="2147483755"/>
          </pc:sldLayoutMkLst>
        </pc:sldLayoutChg>
        <pc:sldLayoutChg chg="add mod replId">
          <pc:chgData name="Mika Elo" userId="S::mika.elo@edusiilinjarvi.fi::34fdfecb-aae2-4670-be27-852c7f25545c" providerId="AD" clId="Web-{EA59C63D-B585-CF28-82B6-DE82C497D758}" dt="2026-08-17T10:42:03.332" v="10"/>
          <pc:sldLayoutMkLst>
            <pc:docMk/>
            <pc:sldMasterMk cId="1173806141" sldId="2147483745"/>
            <pc:sldLayoutMk cId="4168767348" sldId="2147483756"/>
          </pc:sldLayoutMkLst>
        </pc:sldLayoutChg>
      </pc:sldMasterChg>
    </pc:docChg>
  </pc:docChgLst>
  <pc:docChgLst>
    <pc:chgData name="Mika Elo" userId="S::mika.elo@edusiilinjarvi.fi::34fdfecb-aae2-4670-be27-852c7f25545c" providerId="AD" clId="Web-{5BD3EED6-AADD-A960-1499-8106168C8220}"/>
    <pc:docChg chg="modSld">
      <pc:chgData name="Mika Elo" userId="S::mika.elo@edusiilinjarvi.fi::34fdfecb-aae2-4670-be27-852c7f25545c" providerId="AD" clId="Web-{5BD3EED6-AADD-A960-1499-8106168C8220}" dt="2026-08-21T12:47:41.509" v="40" actId="20577"/>
      <pc:docMkLst>
        <pc:docMk/>
      </pc:docMkLst>
      <pc:sldChg chg="modSp">
        <pc:chgData name="Mika Elo" userId="S::mika.elo@edusiilinjarvi.fi::34fdfecb-aae2-4670-be27-852c7f25545c" providerId="AD" clId="Web-{5BD3EED6-AADD-A960-1499-8106168C8220}" dt="2026-08-21T12:47:41.509" v="40" actId="20577"/>
        <pc:sldMkLst>
          <pc:docMk/>
          <pc:sldMk cId="3739938343" sldId="266"/>
        </pc:sldMkLst>
        <pc:spChg chg="mod">
          <ac:chgData name="Mika Elo" userId="S::mika.elo@edusiilinjarvi.fi::34fdfecb-aae2-4670-be27-852c7f25545c" providerId="AD" clId="Web-{5BD3EED6-AADD-A960-1499-8106168C8220}" dt="2026-08-21T12:47:41.509" v="40" actId="20577"/>
          <ac:spMkLst>
            <pc:docMk/>
            <pc:sldMk cId="3739938343" sldId="266"/>
            <ac:spMk id="3" creationId="{745C065C-0B99-40E2-94CC-D31F798C9EF9}"/>
          </ac:spMkLst>
        </pc:spChg>
      </pc:sldChg>
    </pc:docChg>
  </pc:docChgLst>
  <pc:docChgLst>
    <pc:chgData name="Mika Elo" userId="S::mika.elo@edusiilinjarvi.fi::34fdfecb-aae2-4670-be27-852c7f25545c" providerId="AD" clId="Web-{71D5C682-CEAA-1F9B-8851-E3C7E259BD4B}"/>
    <pc:docChg chg="addSld modSld sldOrd">
      <pc:chgData name="Mika Elo" userId="S::mika.elo@edusiilinjarvi.fi::34fdfecb-aae2-4670-be27-852c7f25545c" providerId="AD" clId="Web-{71D5C682-CEAA-1F9B-8851-E3C7E259BD4B}" dt="2026-08-18T17:48:54.382" v="781"/>
      <pc:docMkLst>
        <pc:docMk/>
      </pc:docMkLst>
      <pc:sldChg chg="modSp">
        <pc:chgData name="Mika Elo" userId="S::mika.elo@edusiilinjarvi.fi::34fdfecb-aae2-4670-be27-852c7f25545c" providerId="AD" clId="Web-{71D5C682-CEAA-1F9B-8851-E3C7E259BD4B}" dt="2026-08-18T17:45:05.380" v="758" actId="14100"/>
        <pc:sldMkLst>
          <pc:docMk/>
          <pc:sldMk cId="2477478123" sldId="257"/>
        </pc:sldMkLst>
        <pc:spChg chg="mod">
          <ac:chgData name="Mika Elo" userId="S::mika.elo@edusiilinjarvi.fi::34fdfecb-aae2-4670-be27-852c7f25545c" providerId="AD" clId="Web-{71D5C682-CEAA-1F9B-8851-E3C7E259BD4B}" dt="2026-08-18T17:45:05.380" v="758" actId="14100"/>
          <ac:spMkLst>
            <pc:docMk/>
            <pc:sldMk cId="2477478123" sldId="257"/>
            <ac:spMk id="3" creationId="{E06C4563-FDC5-439B-A2D0-710D0EACA1D3}"/>
          </ac:spMkLst>
        </pc:spChg>
      </pc:sldChg>
      <pc:sldChg chg="modSp">
        <pc:chgData name="Mika Elo" userId="S::mika.elo@edusiilinjarvi.fi::34fdfecb-aae2-4670-be27-852c7f25545c" providerId="AD" clId="Web-{71D5C682-CEAA-1F9B-8851-E3C7E259BD4B}" dt="2026-08-18T17:19:06.327" v="698" actId="1076"/>
        <pc:sldMkLst>
          <pc:docMk/>
          <pc:sldMk cId="596369187" sldId="258"/>
        </pc:sldMkLst>
        <pc:spChg chg="mod">
          <ac:chgData name="Mika Elo" userId="S::mika.elo@edusiilinjarvi.fi::34fdfecb-aae2-4670-be27-852c7f25545c" providerId="AD" clId="Web-{71D5C682-CEAA-1F9B-8851-E3C7E259BD4B}" dt="2026-08-18T17:11:23.735" v="675" actId="20577"/>
          <ac:spMkLst>
            <pc:docMk/>
            <pc:sldMk cId="596369187" sldId="258"/>
            <ac:spMk id="3" creationId="{58809322-1F56-494D-A15D-3D3D0EC4DF8B}"/>
          </ac:spMkLst>
        </pc:spChg>
        <pc:picChg chg="mod">
          <ac:chgData name="Mika Elo" userId="S::mika.elo@edusiilinjarvi.fi::34fdfecb-aae2-4670-be27-852c7f25545c" providerId="AD" clId="Web-{71D5C682-CEAA-1F9B-8851-E3C7E259BD4B}" dt="2026-08-18T17:19:06.327" v="698" actId="1076"/>
          <ac:picMkLst>
            <pc:docMk/>
            <pc:sldMk cId="596369187" sldId="258"/>
            <ac:picMk id="1026" creationId="{E78C0149-67B6-DE7C-F7DF-22AD37E07534}"/>
          </ac:picMkLst>
        </pc:picChg>
      </pc:sldChg>
      <pc:sldChg chg="addSp delSp modSp">
        <pc:chgData name="Mika Elo" userId="S::mika.elo@edusiilinjarvi.fi::34fdfecb-aae2-4670-be27-852c7f25545c" providerId="AD" clId="Web-{71D5C682-CEAA-1F9B-8851-E3C7E259BD4B}" dt="2026-08-18T17:05:38.643" v="551" actId="20577"/>
        <pc:sldMkLst>
          <pc:docMk/>
          <pc:sldMk cId="971425557" sldId="259"/>
        </pc:sldMkLst>
        <pc:spChg chg="mod">
          <ac:chgData name="Mika Elo" userId="S::mika.elo@edusiilinjarvi.fi::34fdfecb-aae2-4670-be27-852c7f25545c" providerId="AD" clId="Web-{71D5C682-CEAA-1F9B-8851-E3C7E259BD4B}" dt="2026-08-18T17:05:38.643" v="551" actId="20577"/>
          <ac:spMkLst>
            <pc:docMk/>
            <pc:sldMk cId="971425557" sldId="259"/>
            <ac:spMk id="3" creationId="{17E4D3B6-143A-4EEB-B02C-60E8014EB7D3}"/>
          </ac:spMkLst>
        </pc:spChg>
      </pc:sldChg>
      <pc:sldChg chg="modSp ord">
        <pc:chgData name="Mika Elo" userId="S::mika.elo@edusiilinjarvi.fi::34fdfecb-aae2-4670-be27-852c7f25545c" providerId="AD" clId="Web-{71D5C682-CEAA-1F9B-8851-E3C7E259BD4B}" dt="2026-08-18T17:19:43.780" v="701" actId="20577"/>
        <pc:sldMkLst>
          <pc:docMk/>
          <pc:sldMk cId="679454528" sldId="261"/>
        </pc:sldMkLst>
        <pc:spChg chg="mod">
          <ac:chgData name="Mika Elo" userId="S::mika.elo@edusiilinjarvi.fi::34fdfecb-aae2-4670-be27-852c7f25545c" providerId="AD" clId="Web-{71D5C682-CEAA-1F9B-8851-E3C7E259BD4B}" dt="2026-08-18T17:19:35.421" v="700" actId="20577"/>
          <ac:spMkLst>
            <pc:docMk/>
            <pc:sldMk cId="679454528" sldId="261"/>
            <ac:spMk id="2" creationId="{309BBCB4-3128-4265-81C3-2F5D8B143795}"/>
          </ac:spMkLst>
        </pc:spChg>
        <pc:spChg chg="mod">
          <ac:chgData name="Mika Elo" userId="S::mika.elo@edusiilinjarvi.fi::34fdfecb-aae2-4670-be27-852c7f25545c" providerId="AD" clId="Web-{71D5C682-CEAA-1F9B-8851-E3C7E259BD4B}" dt="2026-08-18T17:19:43.780" v="701" actId="20577"/>
          <ac:spMkLst>
            <pc:docMk/>
            <pc:sldMk cId="679454528" sldId="261"/>
            <ac:spMk id="3" creationId="{C01B3D1A-7572-49FB-A1F1-AFE00C7D1EC6}"/>
          </ac:spMkLst>
        </pc:spChg>
      </pc:sldChg>
      <pc:sldChg chg="delSp modSp">
        <pc:chgData name="Mika Elo" userId="S::mika.elo@edusiilinjarvi.fi::34fdfecb-aae2-4670-be27-852c7f25545c" providerId="AD" clId="Web-{71D5C682-CEAA-1F9B-8851-E3C7E259BD4B}" dt="2026-08-18T17:06:39.440" v="555" actId="20577"/>
        <pc:sldMkLst>
          <pc:docMk/>
          <pc:sldMk cId="3216432374" sldId="264"/>
        </pc:sldMkLst>
        <pc:spChg chg="mod">
          <ac:chgData name="Mika Elo" userId="S::mika.elo@edusiilinjarvi.fi::34fdfecb-aae2-4670-be27-852c7f25545c" providerId="AD" clId="Web-{71D5C682-CEAA-1F9B-8851-E3C7E259BD4B}" dt="2026-08-18T17:06:22.674" v="553" actId="1076"/>
          <ac:spMkLst>
            <pc:docMk/>
            <pc:sldMk cId="3216432374" sldId="264"/>
            <ac:spMk id="2" creationId="{EE68D707-07B7-4ED3-8EB2-070E2DA5B6BC}"/>
          </ac:spMkLst>
        </pc:spChg>
        <pc:spChg chg="mod">
          <ac:chgData name="Mika Elo" userId="S::mika.elo@edusiilinjarvi.fi::34fdfecb-aae2-4670-be27-852c7f25545c" providerId="AD" clId="Web-{71D5C682-CEAA-1F9B-8851-E3C7E259BD4B}" dt="2026-08-18T17:06:39.440" v="555" actId="20577"/>
          <ac:spMkLst>
            <pc:docMk/>
            <pc:sldMk cId="3216432374" sldId="264"/>
            <ac:spMk id="3" creationId="{2BF06F7E-56AA-4637-9405-54C53784F49F}"/>
          </ac:spMkLst>
        </pc:spChg>
      </pc:sldChg>
      <pc:sldChg chg="delSp modSp">
        <pc:chgData name="Mika Elo" userId="S::mika.elo@edusiilinjarvi.fi::34fdfecb-aae2-4670-be27-852c7f25545c" providerId="AD" clId="Web-{71D5C682-CEAA-1F9B-8851-E3C7E259BD4B}" dt="2026-08-18T17:18:15.312" v="697" actId="20577"/>
        <pc:sldMkLst>
          <pc:docMk/>
          <pc:sldMk cId="3739938343" sldId="266"/>
        </pc:sldMkLst>
        <pc:spChg chg="mod">
          <ac:chgData name="Mika Elo" userId="S::mika.elo@edusiilinjarvi.fi::34fdfecb-aae2-4670-be27-852c7f25545c" providerId="AD" clId="Web-{71D5C682-CEAA-1F9B-8851-E3C7E259BD4B}" dt="2026-08-18T17:16:30.937" v="693" actId="20577"/>
          <ac:spMkLst>
            <pc:docMk/>
            <pc:sldMk cId="3739938343" sldId="266"/>
            <ac:spMk id="2" creationId="{889A6207-FC3F-4FE0-9248-2975334F02AF}"/>
          </ac:spMkLst>
        </pc:spChg>
        <pc:spChg chg="mod">
          <ac:chgData name="Mika Elo" userId="S::mika.elo@edusiilinjarvi.fi::34fdfecb-aae2-4670-be27-852c7f25545c" providerId="AD" clId="Web-{71D5C682-CEAA-1F9B-8851-E3C7E259BD4B}" dt="2026-08-18T17:18:15.312" v="697" actId="20577"/>
          <ac:spMkLst>
            <pc:docMk/>
            <pc:sldMk cId="3739938343" sldId="266"/>
            <ac:spMk id="3" creationId="{745C065C-0B99-40E2-94CC-D31F798C9EF9}"/>
          </ac:spMkLst>
        </pc:spChg>
      </pc:sldChg>
      <pc:sldChg chg="addSp delSp modSp">
        <pc:chgData name="Mika Elo" userId="S::mika.elo@edusiilinjarvi.fi::34fdfecb-aae2-4670-be27-852c7f25545c" providerId="AD" clId="Web-{71D5C682-CEAA-1F9B-8851-E3C7E259BD4B}" dt="2026-08-18T17:48:54.382" v="781"/>
        <pc:sldMkLst>
          <pc:docMk/>
          <pc:sldMk cId="943262701" sldId="271"/>
        </pc:sldMkLst>
        <pc:spChg chg="mod">
          <ac:chgData name="Mika Elo" userId="S::mika.elo@edusiilinjarvi.fi::34fdfecb-aae2-4670-be27-852c7f25545c" providerId="AD" clId="Web-{71D5C682-CEAA-1F9B-8851-E3C7E259BD4B}" dt="2026-08-18T17:47:17.613" v="772" actId="20577"/>
          <ac:spMkLst>
            <pc:docMk/>
            <pc:sldMk cId="943262701" sldId="271"/>
            <ac:spMk id="2" creationId="{868A5DE6-B7DE-4DA1-9A4A-00AFDE5A25BD}"/>
          </ac:spMkLst>
        </pc:spChg>
        <pc:spChg chg="mod">
          <ac:chgData name="Mika Elo" userId="S::mika.elo@edusiilinjarvi.fi::34fdfecb-aae2-4670-be27-852c7f25545c" providerId="AD" clId="Web-{71D5C682-CEAA-1F9B-8851-E3C7E259BD4B}" dt="2026-08-18T17:45:28.536" v="760" actId="20577"/>
          <ac:spMkLst>
            <pc:docMk/>
            <pc:sldMk cId="943262701" sldId="271"/>
            <ac:spMk id="3" creationId="{19FFC2D6-D6C8-4E71-AAE2-EEFBED96FEE0}"/>
          </ac:spMkLst>
        </pc:spChg>
        <pc:spChg chg="mod">
          <ac:chgData name="Mika Elo" userId="S::mika.elo@edusiilinjarvi.fi::34fdfecb-aae2-4670-be27-852c7f25545c" providerId="AD" clId="Web-{71D5C682-CEAA-1F9B-8851-E3C7E259BD4B}" dt="2026-08-18T17:45:34.598" v="761" actId="20577"/>
          <ac:spMkLst>
            <pc:docMk/>
            <pc:sldMk cId="943262701" sldId="271"/>
            <ac:spMk id="4" creationId="{A2A022A2-7C40-4071-87DF-34D56036F314}"/>
          </ac:spMkLst>
        </pc:spChg>
      </pc:sldChg>
      <pc:sldChg chg="modSp ord">
        <pc:chgData name="Mika Elo" userId="S::mika.elo@edusiilinjarvi.fi::34fdfecb-aae2-4670-be27-852c7f25545c" providerId="AD" clId="Web-{71D5C682-CEAA-1F9B-8851-E3C7E259BD4B}" dt="2026-08-18T16:51:54.694" v="189" actId="20577"/>
        <pc:sldMkLst>
          <pc:docMk/>
          <pc:sldMk cId="688444095" sldId="272"/>
        </pc:sldMkLst>
        <pc:spChg chg="mod">
          <ac:chgData name="Mika Elo" userId="S::mika.elo@edusiilinjarvi.fi::34fdfecb-aae2-4670-be27-852c7f25545c" providerId="AD" clId="Web-{71D5C682-CEAA-1F9B-8851-E3C7E259BD4B}" dt="2026-08-18T16:51:54.694" v="189" actId="20577"/>
          <ac:spMkLst>
            <pc:docMk/>
            <pc:sldMk cId="688444095" sldId="272"/>
            <ac:spMk id="2" creationId="{B86A0DCA-0695-4A61-977C-37545BE6B5BF}"/>
          </ac:spMkLst>
        </pc:spChg>
        <pc:spChg chg="mod">
          <ac:chgData name="Mika Elo" userId="S::mika.elo@edusiilinjarvi.fi::34fdfecb-aae2-4670-be27-852c7f25545c" providerId="AD" clId="Web-{71D5C682-CEAA-1F9B-8851-E3C7E259BD4B}" dt="2026-08-18T16:50:45.257" v="179" actId="14100"/>
          <ac:spMkLst>
            <pc:docMk/>
            <pc:sldMk cId="688444095" sldId="272"/>
            <ac:spMk id="3" creationId="{B61ED1C2-9483-4C37-A084-F064940FE04C}"/>
          </ac:spMkLst>
        </pc:spChg>
      </pc:sldChg>
      <pc:sldChg chg="modSp">
        <pc:chgData name="Mika Elo" userId="S::mika.elo@edusiilinjarvi.fi::34fdfecb-aae2-4670-be27-852c7f25545c" providerId="AD" clId="Web-{71D5C682-CEAA-1F9B-8851-E3C7E259BD4B}" dt="2026-08-18T16:45:07.540" v="78" actId="14100"/>
        <pc:sldMkLst>
          <pc:docMk/>
          <pc:sldMk cId="2328103626" sldId="274"/>
        </pc:sldMkLst>
        <pc:spChg chg="mod">
          <ac:chgData name="Mika Elo" userId="S::mika.elo@edusiilinjarvi.fi::34fdfecb-aae2-4670-be27-852c7f25545c" providerId="AD" clId="Web-{71D5C682-CEAA-1F9B-8851-E3C7E259BD4B}" dt="2026-08-18T16:45:07.540" v="78" actId="14100"/>
          <ac:spMkLst>
            <pc:docMk/>
            <pc:sldMk cId="2328103626" sldId="274"/>
            <ac:spMk id="3" creationId="{B25C877C-6A3C-48EC-9192-546AE867855C}"/>
          </ac:spMkLst>
        </pc:spChg>
      </pc:sldChg>
      <pc:sldChg chg="addSp delSp modSp">
        <pc:chgData name="Mika Elo" userId="S::mika.elo@edusiilinjarvi.fi::34fdfecb-aae2-4670-be27-852c7f25545c" providerId="AD" clId="Web-{71D5C682-CEAA-1F9B-8851-E3C7E259BD4B}" dt="2026-08-18T16:48:46.398" v="159" actId="20577"/>
        <pc:sldMkLst>
          <pc:docMk/>
          <pc:sldMk cId="536265636" sldId="275"/>
        </pc:sldMkLst>
        <pc:spChg chg="mod">
          <ac:chgData name="Mika Elo" userId="S::mika.elo@edusiilinjarvi.fi::34fdfecb-aae2-4670-be27-852c7f25545c" providerId="AD" clId="Web-{71D5C682-CEAA-1F9B-8851-E3C7E259BD4B}" dt="2026-08-18T16:46:37.461" v="81"/>
          <ac:spMkLst>
            <pc:docMk/>
            <pc:sldMk cId="536265636" sldId="275"/>
            <ac:spMk id="2" creationId="{09E4557C-4719-4ED3-AC39-7EEC9EE85296}"/>
          </ac:spMkLst>
        </pc:spChg>
        <pc:spChg chg="mod ord">
          <ac:chgData name="Mika Elo" userId="S::mika.elo@edusiilinjarvi.fi::34fdfecb-aae2-4670-be27-852c7f25545c" providerId="AD" clId="Web-{71D5C682-CEAA-1F9B-8851-E3C7E259BD4B}" dt="2026-08-18T16:48:46.398" v="159" actId="20577"/>
          <ac:spMkLst>
            <pc:docMk/>
            <pc:sldMk cId="536265636" sldId="275"/>
            <ac:spMk id="3" creationId="{AE823B66-46E9-410A-93A4-52C4A661ED4B}"/>
          </ac:spMkLst>
        </pc:spChg>
        <pc:spChg chg="add">
          <ac:chgData name="Mika Elo" userId="S::mika.elo@edusiilinjarvi.fi::34fdfecb-aae2-4670-be27-852c7f25545c" providerId="AD" clId="Web-{71D5C682-CEAA-1F9B-8851-E3C7E259BD4B}" dt="2026-08-18T16:46:37.461" v="81"/>
          <ac:spMkLst>
            <pc:docMk/>
            <pc:sldMk cId="536265636" sldId="275"/>
            <ac:spMk id="9" creationId="{43047B46-4F2F-4746-8B82-B30EAAAE033A}"/>
          </ac:spMkLst>
        </pc:spChg>
        <pc:spChg chg="add">
          <ac:chgData name="Mika Elo" userId="S::mika.elo@edusiilinjarvi.fi::34fdfecb-aae2-4670-be27-852c7f25545c" providerId="AD" clId="Web-{71D5C682-CEAA-1F9B-8851-E3C7E259BD4B}" dt="2026-08-18T16:46:37.461" v="81"/>
          <ac:spMkLst>
            <pc:docMk/>
            <pc:sldMk cId="536265636" sldId="275"/>
            <ac:spMk id="11" creationId="{A54E8A8E-D194-4D55-92A3-6B0799722E66}"/>
          </ac:spMkLst>
        </pc:spChg>
        <pc:picChg chg="add mod">
          <ac:chgData name="Mika Elo" userId="S::mika.elo@edusiilinjarvi.fi::34fdfecb-aae2-4670-be27-852c7f25545c" providerId="AD" clId="Web-{71D5C682-CEAA-1F9B-8851-E3C7E259BD4B}" dt="2026-08-18T16:46:37.461" v="81"/>
          <ac:picMkLst>
            <pc:docMk/>
            <pc:sldMk cId="536265636" sldId="275"/>
            <ac:picMk id="4" creationId="{A6FB076B-75FB-2878-DD87-BE82E2D3A6AC}"/>
          </ac:picMkLst>
        </pc:picChg>
      </pc:sldChg>
      <pc:sldChg chg="modSp new ord">
        <pc:chgData name="Mika Elo" userId="S::mika.elo@edusiilinjarvi.fi::34fdfecb-aae2-4670-be27-852c7f25545c" providerId="AD" clId="Web-{71D5C682-CEAA-1F9B-8851-E3C7E259BD4B}" dt="2026-08-18T17:02:27.738" v="497" actId="20577"/>
        <pc:sldMkLst>
          <pc:docMk/>
          <pc:sldMk cId="876522700" sldId="277"/>
        </pc:sldMkLst>
        <pc:spChg chg="mod">
          <ac:chgData name="Mika Elo" userId="S::mika.elo@edusiilinjarvi.fi::34fdfecb-aae2-4670-be27-852c7f25545c" providerId="AD" clId="Web-{71D5C682-CEAA-1F9B-8851-E3C7E259BD4B}" dt="2026-08-18T16:53:43.600" v="203" actId="14100"/>
          <ac:spMkLst>
            <pc:docMk/>
            <pc:sldMk cId="876522700" sldId="277"/>
            <ac:spMk id="2" creationId="{CD80D121-D8C6-7D7C-85F2-91D60899DB0E}"/>
          </ac:spMkLst>
        </pc:spChg>
        <pc:spChg chg="mod">
          <ac:chgData name="Mika Elo" userId="S::mika.elo@edusiilinjarvi.fi::34fdfecb-aae2-4670-be27-852c7f25545c" providerId="AD" clId="Web-{71D5C682-CEAA-1F9B-8851-E3C7E259BD4B}" dt="2026-08-18T17:02:27.738" v="497" actId="20577"/>
          <ac:spMkLst>
            <pc:docMk/>
            <pc:sldMk cId="876522700" sldId="277"/>
            <ac:spMk id="3" creationId="{7036E49F-272C-027F-40D7-288E1FBBCC94}"/>
          </ac:spMkLst>
        </pc:spChg>
      </pc:sldChg>
    </pc:docChg>
  </pc:docChgLst>
  <pc:docChgLst>
    <pc:chgData name="Mika Elo" userId="S::mika.elo@edusiilinjarvi.fi::34fdfecb-aae2-4670-be27-852c7f25545c" providerId="AD" clId="Web-{8A13FAB9-AC63-E0CF-1598-D84AE678407E}"/>
    <pc:docChg chg="modSld">
      <pc:chgData name="Mika Elo" userId="S::mika.elo@edusiilinjarvi.fi::34fdfecb-aae2-4670-be27-852c7f25545c" providerId="AD" clId="Web-{8A13FAB9-AC63-E0CF-1598-D84AE678407E}" dt="2026-08-18T16:42:50.294" v="342"/>
      <pc:docMkLst>
        <pc:docMk/>
      </pc:docMkLst>
      <pc:sldChg chg="modSp">
        <pc:chgData name="Mika Elo" userId="S::mika.elo@edusiilinjarvi.fi::34fdfecb-aae2-4670-be27-852c7f25545c" providerId="AD" clId="Web-{8A13FAB9-AC63-E0CF-1598-D84AE678407E}" dt="2026-08-18T16:17:38.373" v="7" actId="14100"/>
        <pc:sldMkLst>
          <pc:docMk/>
          <pc:sldMk cId="782385677" sldId="256"/>
        </pc:sldMkLst>
        <pc:spChg chg="mod">
          <ac:chgData name="Mika Elo" userId="S::mika.elo@edusiilinjarvi.fi::34fdfecb-aae2-4670-be27-852c7f25545c" providerId="AD" clId="Web-{8A13FAB9-AC63-E0CF-1598-D84AE678407E}" dt="2026-08-18T16:17:38.373" v="7" actId="14100"/>
          <ac:spMkLst>
            <pc:docMk/>
            <pc:sldMk cId="782385677" sldId="256"/>
            <ac:spMk id="3" creationId="{00000000-0000-0000-0000-000000000000}"/>
          </ac:spMkLst>
        </pc:spChg>
      </pc:sldChg>
      <pc:sldChg chg="modSp">
        <pc:chgData name="Mika Elo" userId="S::mika.elo@edusiilinjarvi.fi::34fdfecb-aae2-4670-be27-852c7f25545c" providerId="AD" clId="Web-{8A13FAB9-AC63-E0CF-1598-D84AE678407E}" dt="2026-08-18T16:18:28.327" v="29" actId="20577"/>
        <pc:sldMkLst>
          <pc:docMk/>
          <pc:sldMk cId="2477478123" sldId="257"/>
        </pc:sldMkLst>
        <pc:spChg chg="mod">
          <ac:chgData name="Mika Elo" userId="S::mika.elo@edusiilinjarvi.fi::34fdfecb-aae2-4670-be27-852c7f25545c" providerId="AD" clId="Web-{8A13FAB9-AC63-E0CF-1598-D84AE678407E}" dt="2026-08-18T16:18:28.327" v="29" actId="20577"/>
          <ac:spMkLst>
            <pc:docMk/>
            <pc:sldMk cId="2477478123" sldId="257"/>
            <ac:spMk id="3" creationId="{E06C4563-FDC5-439B-A2D0-710D0EACA1D3}"/>
          </ac:spMkLst>
        </pc:spChg>
      </pc:sldChg>
      <pc:sldChg chg="delSp modSp">
        <pc:chgData name="Mika Elo" userId="S::mika.elo@edusiilinjarvi.fi::34fdfecb-aae2-4670-be27-852c7f25545c" providerId="AD" clId="Web-{8A13FAB9-AC63-E0CF-1598-D84AE678407E}" dt="2026-08-18T16:27:22.453" v="86" actId="14100"/>
        <pc:sldMkLst>
          <pc:docMk/>
          <pc:sldMk cId="596369187" sldId="258"/>
        </pc:sldMkLst>
        <pc:spChg chg="mod">
          <ac:chgData name="Mika Elo" userId="S::mika.elo@edusiilinjarvi.fi::34fdfecb-aae2-4670-be27-852c7f25545c" providerId="AD" clId="Web-{8A13FAB9-AC63-E0CF-1598-D84AE678407E}" dt="2026-08-18T16:27:22.453" v="86" actId="14100"/>
          <ac:spMkLst>
            <pc:docMk/>
            <pc:sldMk cId="596369187" sldId="258"/>
            <ac:spMk id="3" creationId="{58809322-1F56-494D-A15D-3D3D0EC4DF8B}"/>
          </ac:spMkLst>
        </pc:spChg>
      </pc:sldChg>
      <pc:sldChg chg="addSp delSp modSp mod setBg setClrOvrMap">
        <pc:chgData name="Mika Elo" userId="S::mika.elo@edusiilinjarvi.fi::34fdfecb-aae2-4670-be27-852c7f25545c" providerId="AD" clId="Web-{8A13FAB9-AC63-E0CF-1598-D84AE678407E}" dt="2026-08-18T16:33:36.308" v="229" actId="1076"/>
        <pc:sldMkLst>
          <pc:docMk/>
          <pc:sldMk cId="690692145" sldId="262"/>
        </pc:sldMkLst>
        <pc:spChg chg="mod">
          <ac:chgData name="Mika Elo" userId="S::mika.elo@edusiilinjarvi.fi::34fdfecb-aae2-4670-be27-852c7f25545c" providerId="AD" clId="Web-{8A13FAB9-AC63-E0CF-1598-D84AE678407E}" dt="2026-08-18T16:33:18.058" v="226"/>
          <ac:spMkLst>
            <pc:docMk/>
            <pc:sldMk cId="690692145" sldId="262"/>
            <ac:spMk id="2" creationId="{330625D0-D24A-4906-8AF8-6D1D426E38F1}"/>
          </ac:spMkLst>
        </pc:spChg>
        <pc:spChg chg="mod">
          <ac:chgData name="Mika Elo" userId="S::mika.elo@edusiilinjarvi.fi::34fdfecb-aae2-4670-be27-852c7f25545c" providerId="AD" clId="Web-{8A13FAB9-AC63-E0CF-1598-D84AE678407E}" dt="2026-08-18T16:33:18.058" v="226"/>
          <ac:spMkLst>
            <pc:docMk/>
            <pc:sldMk cId="690692145" sldId="262"/>
            <ac:spMk id="3" creationId="{11D5E64E-E5B4-4290-81E8-0C1EFF837B2B}"/>
          </ac:spMkLst>
        </pc:spChg>
        <pc:spChg chg="add">
          <ac:chgData name="Mika Elo" userId="S::mika.elo@edusiilinjarvi.fi::34fdfecb-aae2-4670-be27-852c7f25545c" providerId="AD" clId="Web-{8A13FAB9-AC63-E0CF-1598-D84AE678407E}" dt="2026-08-18T16:33:18.058" v="226"/>
          <ac:spMkLst>
            <pc:docMk/>
            <pc:sldMk cId="690692145" sldId="262"/>
            <ac:spMk id="11" creationId="{93EF527E-76C9-48D0-AD8D-3694C5FCE0D8}"/>
          </ac:spMkLst>
        </pc:spChg>
        <pc:spChg chg="add">
          <ac:chgData name="Mika Elo" userId="S::mika.elo@edusiilinjarvi.fi::34fdfecb-aae2-4670-be27-852c7f25545c" providerId="AD" clId="Web-{8A13FAB9-AC63-E0CF-1598-D84AE678407E}" dt="2026-08-18T16:33:18.058" v="226"/>
          <ac:spMkLst>
            <pc:docMk/>
            <pc:sldMk cId="690692145" sldId="262"/>
            <ac:spMk id="13" creationId="{6F0B011F-6C65-4AC1-9953-6861E70AABF8}"/>
          </ac:spMkLst>
        </pc:spChg>
        <pc:picChg chg="add mod">
          <ac:chgData name="Mika Elo" userId="S::mika.elo@edusiilinjarvi.fi::34fdfecb-aae2-4670-be27-852c7f25545c" providerId="AD" clId="Web-{8A13FAB9-AC63-E0CF-1598-D84AE678407E}" dt="2026-08-18T16:33:36.308" v="229" actId="1076"/>
          <ac:picMkLst>
            <pc:docMk/>
            <pc:sldMk cId="690692145" sldId="262"/>
            <ac:picMk id="5" creationId="{E8FBF8CE-511F-5F94-DA60-295C303D8E1F}"/>
          </ac:picMkLst>
        </pc:picChg>
        <pc:picChg chg="add mod">
          <ac:chgData name="Mika Elo" userId="S::mika.elo@edusiilinjarvi.fi::34fdfecb-aae2-4670-be27-852c7f25545c" providerId="AD" clId="Web-{8A13FAB9-AC63-E0CF-1598-D84AE678407E}" dt="2026-08-18T16:33:33.996" v="228" actId="1076"/>
          <ac:picMkLst>
            <pc:docMk/>
            <pc:sldMk cId="690692145" sldId="262"/>
            <ac:picMk id="6" creationId="{B571AFE4-AAD5-B775-1769-EF85E512454C}"/>
          </ac:picMkLst>
        </pc:picChg>
      </pc:sldChg>
      <pc:sldChg chg="addSp delSp modSp">
        <pc:chgData name="Mika Elo" userId="S::mika.elo@edusiilinjarvi.fi::34fdfecb-aae2-4670-be27-852c7f25545c" providerId="AD" clId="Web-{8A13FAB9-AC63-E0CF-1598-D84AE678407E}" dt="2026-08-18T16:26:22.498" v="81" actId="1076"/>
        <pc:sldMkLst>
          <pc:docMk/>
          <pc:sldMk cId="4111267588" sldId="265"/>
        </pc:sldMkLst>
        <pc:spChg chg="mod">
          <ac:chgData name="Mika Elo" userId="S::mika.elo@edusiilinjarvi.fi::34fdfecb-aae2-4670-be27-852c7f25545c" providerId="AD" clId="Web-{8A13FAB9-AC63-E0CF-1598-D84AE678407E}" dt="2026-08-18T16:25:44.372" v="77"/>
          <ac:spMkLst>
            <pc:docMk/>
            <pc:sldMk cId="4111267588" sldId="265"/>
            <ac:spMk id="2" creationId="{77AD45EF-B0FB-4195-AD93-EE32BB5829D2}"/>
          </ac:spMkLst>
        </pc:spChg>
        <pc:spChg chg="mod">
          <ac:chgData name="Mika Elo" userId="S::mika.elo@edusiilinjarvi.fi::34fdfecb-aae2-4670-be27-852c7f25545c" providerId="AD" clId="Web-{8A13FAB9-AC63-E0CF-1598-D84AE678407E}" dt="2026-08-18T16:25:44.372" v="77"/>
          <ac:spMkLst>
            <pc:docMk/>
            <pc:sldMk cId="4111267588" sldId="265"/>
            <ac:spMk id="3" creationId="{0B808845-26FB-4381-B833-B089E3F98FA2}"/>
          </ac:spMkLst>
        </pc:spChg>
        <pc:picChg chg="add mod">
          <ac:chgData name="Mika Elo" userId="S::mika.elo@edusiilinjarvi.fi::34fdfecb-aae2-4670-be27-852c7f25545c" providerId="AD" clId="Web-{8A13FAB9-AC63-E0CF-1598-D84AE678407E}" dt="2026-08-18T16:26:22.498" v="81" actId="1076"/>
          <ac:picMkLst>
            <pc:docMk/>
            <pc:sldMk cId="4111267588" sldId="265"/>
            <ac:picMk id="8" creationId="{5E3C8FE6-C633-C4C7-6DE9-FD587711CF97}"/>
          </ac:picMkLst>
        </pc:picChg>
      </pc:sldChg>
      <pc:sldChg chg="addSp modSp">
        <pc:chgData name="Mika Elo" userId="S::mika.elo@edusiilinjarvi.fi::34fdfecb-aae2-4670-be27-852c7f25545c" providerId="AD" clId="Web-{8A13FAB9-AC63-E0CF-1598-D84AE678407E}" dt="2026-08-18T16:40:39.321" v="297" actId="14100"/>
        <pc:sldMkLst>
          <pc:docMk/>
          <pc:sldMk cId="2649748253" sldId="273"/>
        </pc:sldMkLst>
        <pc:spChg chg="mod">
          <ac:chgData name="Mika Elo" userId="S::mika.elo@edusiilinjarvi.fi::34fdfecb-aae2-4670-be27-852c7f25545c" providerId="AD" clId="Web-{8A13FAB9-AC63-E0CF-1598-D84AE678407E}" dt="2026-08-18T16:38:27.130" v="291"/>
          <ac:spMkLst>
            <pc:docMk/>
            <pc:sldMk cId="2649748253" sldId="273"/>
            <ac:spMk id="2" creationId="{51468BE1-1FCA-47A3-9F1B-41EDAFAF5D9F}"/>
          </ac:spMkLst>
        </pc:spChg>
        <pc:spChg chg="mod">
          <ac:chgData name="Mika Elo" userId="S::mika.elo@edusiilinjarvi.fi::34fdfecb-aae2-4670-be27-852c7f25545c" providerId="AD" clId="Web-{8A13FAB9-AC63-E0CF-1598-D84AE678407E}" dt="2026-08-18T16:38:27.130" v="291"/>
          <ac:spMkLst>
            <pc:docMk/>
            <pc:sldMk cId="2649748253" sldId="273"/>
            <ac:spMk id="3" creationId="{E29821D0-50FB-4F2F-8D9E-7F4C39B1AB6E}"/>
          </ac:spMkLst>
        </pc:spChg>
        <pc:spChg chg="add">
          <ac:chgData name="Mika Elo" userId="S::mika.elo@edusiilinjarvi.fi::34fdfecb-aae2-4670-be27-852c7f25545c" providerId="AD" clId="Web-{8A13FAB9-AC63-E0CF-1598-D84AE678407E}" dt="2026-08-18T16:38:27.130" v="291"/>
          <ac:spMkLst>
            <pc:docMk/>
            <pc:sldMk cId="2649748253" sldId="273"/>
            <ac:spMk id="10" creationId="{93EF527E-76C9-48D0-AD8D-3694C5FCE0D8}"/>
          </ac:spMkLst>
        </pc:spChg>
        <pc:spChg chg="add">
          <ac:chgData name="Mika Elo" userId="S::mika.elo@edusiilinjarvi.fi::34fdfecb-aae2-4670-be27-852c7f25545c" providerId="AD" clId="Web-{8A13FAB9-AC63-E0CF-1598-D84AE678407E}" dt="2026-08-18T16:38:27.130" v="291"/>
          <ac:spMkLst>
            <pc:docMk/>
            <pc:sldMk cId="2649748253" sldId="273"/>
            <ac:spMk id="12" creationId="{6F0B011F-6C65-4AC1-9953-6861E70AABF8}"/>
          </ac:spMkLst>
        </pc:spChg>
        <pc:picChg chg="mod">
          <ac:chgData name="Mika Elo" userId="S::mika.elo@edusiilinjarvi.fi::34fdfecb-aae2-4670-be27-852c7f25545c" providerId="AD" clId="Web-{8A13FAB9-AC63-E0CF-1598-D84AE678407E}" dt="2026-08-18T16:40:39.321" v="297" actId="14100"/>
          <ac:picMkLst>
            <pc:docMk/>
            <pc:sldMk cId="2649748253" sldId="273"/>
            <ac:picMk id="6" creationId="{34ED3D1A-A228-BD4C-64E2-0A31A916B9C0}"/>
          </ac:picMkLst>
        </pc:picChg>
        <pc:picChg chg="mod">
          <ac:chgData name="Mika Elo" userId="S::mika.elo@edusiilinjarvi.fi::34fdfecb-aae2-4670-be27-852c7f25545c" providerId="AD" clId="Web-{8A13FAB9-AC63-E0CF-1598-D84AE678407E}" dt="2026-08-18T16:40:31.727" v="295" actId="14100"/>
          <ac:picMkLst>
            <pc:docMk/>
            <pc:sldMk cId="2649748253" sldId="273"/>
            <ac:picMk id="8" creationId="{9CD45669-2C8F-CE7A-FC6E-5396B4EFC7E4}"/>
          </ac:picMkLst>
        </pc:picChg>
      </pc:sldChg>
      <pc:sldChg chg="addSp delSp modSp">
        <pc:chgData name="Mika Elo" userId="S::mika.elo@edusiilinjarvi.fi::34fdfecb-aae2-4670-be27-852c7f25545c" providerId="AD" clId="Web-{8A13FAB9-AC63-E0CF-1598-D84AE678407E}" dt="2026-08-18T16:42:50.294" v="342"/>
        <pc:sldMkLst>
          <pc:docMk/>
          <pc:sldMk cId="2328103626" sldId="274"/>
        </pc:sldMkLst>
        <pc:spChg chg="mod">
          <ac:chgData name="Mika Elo" userId="S::mika.elo@edusiilinjarvi.fi::34fdfecb-aae2-4670-be27-852c7f25545c" providerId="AD" clId="Web-{8A13FAB9-AC63-E0CF-1598-D84AE678407E}" dt="2026-08-18T16:42:41.387" v="341" actId="20577"/>
          <ac:spMkLst>
            <pc:docMk/>
            <pc:sldMk cId="2328103626" sldId="274"/>
            <ac:spMk id="2" creationId="{89657331-7D02-4F61-BE8A-EA976F20481C}"/>
          </ac:spMkLst>
        </pc:spChg>
        <pc:spChg chg="mod ord">
          <ac:chgData name="Mika Elo" userId="S::mika.elo@edusiilinjarvi.fi::34fdfecb-aae2-4670-be27-852c7f25545c" providerId="AD" clId="Web-{8A13FAB9-AC63-E0CF-1598-D84AE678407E}" dt="2026-08-18T16:42:22.715" v="339"/>
          <ac:spMkLst>
            <pc:docMk/>
            <pc:sldMk cId="2328103626" sldId="274"/>
            <ac:spMk id="3" creationId="{B25C877C-6A3C-48EC-9192-546AE867855C}"/>
          </ac:spMkLst>
        </pc:spChg>
        <pc:spChg chg="add">
          <ac:chgData name="Mika Elo" userId="S::mika.elo@edusiilinjarvi.fi::34fdfecb-aae2-4670-be27-852c7f25545c" providerId="AD" clId="Web-{8A13FAB9-AC63-E0CF-1598-D84AE678407E}" dt="2026-08-18T16:42:50.294" v="342"/>
          <ac:spMkLst>
            <pc:docMk/>
            <pc:sldMk cId="2328103626" sldId="274"/>
            <ac:spMk id="39" creationId="{3FC67B06-867A-4D0B-8E72-3D1CBBABF3DD}"/>
          </ac:spMkLst>
        </pc:spChg>
        <pc:spChg chg="add">
          <ac:chgData name="Mika Elo" userId="S::mika.elo@edusiilinjarvi.fi::34fdfecb-aae2-4670-be27-852c7f25545c" providerId="AD" clId="Web-{8A13FAB9-AC63-E0CF-1598-D84AE678407E}" dt="2026-08-18T16:42:50.294" v="342"/>
          <ac:spMkLst>
            <pc:docMk/>
            <pc:sldMk cId="2328103626" sldId="274"/>
            <ac:spMk id="41" creationId="{742DA6F1-EE0D-4BF0-B5FE-BF303A6B8304}"/>
          </ac:spMkLst>
        </pc:spChg>
        <pc:picChg chg="mod">
          <ac:chgData name="Mika Elo" userId="S::mika.elo@edusiilinjarvi.fi::34fdfecb-aae2-4670-be27-852c7f25545c" providerId="AD" clId="Web-{8A13FAB9-AC63-E0CF-1598-D84AE678407E}" dt="2026-08-18T16:42:50.294" v="342"/>
          <ac:picMkLst>
            <pc:docMk/>
            <pc:sldMk cId="2328103626" sldId="274"/>
            <ac:picMk id="6" creationId="{B228488A-90D2-6ADC-245E-E1C7C57F7EA6}"/>
          </ac:picMkLst>
        </pc:picChg>
        <pc:picChg chg="mod ord">
          <ac:chgData name="Mika Elo" userId="S::mika.elo@edusiilinjarvi.fi::34fdfecb-aae2-4670-be27-852c7f25545c" providerId="AD" clId="Web-{8A13FAB9-AC63-E0CF-1598-D84AE678407E}" dt="2026-08-18T16:42:50.294" v="342"/>
          <ac:picMkLst>
            <pc:docMk/>
            <pc:sldMk cId="2328103626" sldId="274"/>
            <ac:picMk id="8" creationId="{47FFEEC6-2361-3F14-CC4F-8EA7262B4599}"/>
          </ac:picMkLst>
        </pc:picChg>
      </pc:sldChg>
    </pc:docChg>
  </pc:docChgLst>
  <pc:docChgLst>
    <pc:chgData name="Mika Elo" userId="S::mika.elo@edusiilinjarvi.fi::34fdfecb-aae2-4670-be27-852c7f25545c" providerId="AD" clId="Web-{F9340F31-D307-636F-A68E-CFEC772215B7}"/>
    <pc:docChg chg="modSld">
      <pc:chgData name="Mika Elo" userId="S::mika.elo@edusiilinjarvi.fi::34fdfecb-aae2-4670-be27-852c7f25545c" providerId="AD" clId="Web-{F9340F31-D307-636F-A68E-CFEC772215B7}" dt="2026-08-19T16:55:13.319" v="91" actId="20577"/>
      <pc:docMkLst>
        <pc:docMk/>
      </pc:docMkLst>
      <pc:sldChg chg="modSp">
        <pc:chgData name="Mika Elo" userId="S::mika.elo@edusiilinjarvi.fi::34fdfecb-aae2-4670-be27-852c7f25545c" providerId="AD" clId="Web-{F9340F31-D307-636F-A68E-CFEC772215B7}" dt="2026-08-19T16:40:24.768" v="22" actId="20577"/>
        <pc:sldMkLst>
          <pc:docMk/>
          <pc:sldMk cId="2477478123" sldId="257"/>
        </pc:sldMkLst>
        <pc:spChg chg="mod">
          <ac:chgData name="Mika Elo" userId="S::mika.elo@edusiilinjarvi.fi::34fdfecb-aae2-4670-be27-852c7f25545c" providerId="AD" clId="Web-{F9340F31-D307-636F-A68E-CFEC772215B7}" dt="2026-08-19T16:40:24.768" v="22" actId="20577"/>
          <ac:spMkLst>
            <pc:docMk/>
            <pc:sldMk cId="2477478123" sldId="257"/>
            <ac:spMk id="3" creationId="{E06C4563-FDC5-439B-A2D0-710D0EACA1D3}"/>
          </ac:spMkLst>
        </pc:spChg>
      </pc:sldChg>
      <pc:sldChg chg="modSp">
        <pc:chgData name="Mika Elo" userId="S::mika.elo@edusiilinjarvi.fi::34fdfecb-aae2-4670-be27-852c7f25545c" providerId="AD" clId="Web-{F9340F31-D307-636F-A68E-CFEC772215B7}" dt="2026-08-19T16:44:50.629" v="47" actId="20577"/>
        <pc:sldMkLst>
          <pc:docMk/>
          <pc:sldMk cId="596369187" sldId="258"/>
        </pc:sldMkLst>
        <pc:spChg chg="mod">
          <ac:chgData name="Mika Elo" userId="S::mika.elo@edusiilinjarvi.fi::34fdfecb-aae2-4670-be27-852c7f25545c" providerId="AD" clId="Web-{F9340F31-D307-636F-A68E-CFEC772215B7}" dt="2026-08-19T16:44:50.629" v="47" actId="20577"/>
          <ac:spMkLst>
            <pc:docMk/>
            <pc:sldMk cId="596369187" sldId="258"/>
            <ac:spMk id="3" creationId="{58809322-1F56-494D-A15D-3D3D0EC4DF8B}"/>
          </ac:spMkLst>
        </pc:spChg>
      </pc:sldChg>
      <pc:sldChg chg="modSp">
        <pc:chgData name="Mika Elo" userId="S::mika.elo@edusiilinjarvi.fi::34fdfecb-aae2-4670-be27-852c7f25545c" providerId="AD" clId="Web-{F9340F31-D307-636F-A68E-CFEC772215B7}" dt="2026-08-19T16:47:08.942" v="63" actId="20577"/>
        <pc:sldMkLst>
          <pc:docMk/>
          <pc:sldMk cId="3216432374" sldId="264"/>
        </pc:sldMkLst>
        <pc:spChg chg="mod">
          <ac:chgData name="Mika Elo" userId="S::mika.elo@edusiilinjarvi.fi::34fdfecb-aae2-4670-be27-852c7f25545c" providerId="AD" clId="Web-{F9340F31-D307-636F-A68E-CFEC772215B7}" dt="2026-08-19T16:47:08.942" v="63" actId="20577"/>
          <ac:spMkLst>
            <pc:docMk/>
            <pc:sldMk cId="3216432374" sldId="264"/>
            <ac:spMk id="3" creationId="{2BF06F7E-56AA-4637-9405-54C53784F49F}"/>
          </ac:spMkLst>
        </pc:spChg>
      </pc:sldChg>
      <pc:sldChg chg="modSp">
        <pc:chgData name="Mika Elo" userId="S::mika.elo@edusiilinjarvi.fi::34fdfecb-aae2-4670-be27-852c7f25545c" providerId="AD" clId="Web-{F9340F31-D307-636F-A68E-CFEC772215B7}" dt="2026-08-19T16:55:13.319" v="91" actId="20577"/>
        <pc:sldMkLst>
          <pc:docMk/>
          <pc:sldMk cId="2328103626" sldId="274"/>
        </pc:sldMkLst>
        <pc:spChg chg="mod">
          <ac:chgData name="Mika Elo" userId="S::mika.elo@edusiilinjarvi.fi::34fdfecb-aae2-4670-be27-852c7f25545c" providerId="AD" clId="Web-{F9340F31-D307-636F-A68E-CFEC772215B7}" dt="2026-08-19T16:55:13.319" v="91" actId="20577"/>
          <ac:spMkLst>
            <pc:docMk/>
            <pc:sldMk cId="2328103626" sldId="274"/>
            <ac:spMk id="3" creationId="{B25C877C-6A3C-48EC-9192-546AE867855C}"/>
          </ac:spMkLst>
        </pc:spChg>
      </pc:sldChg>
      <pc:sldChg chg="modSp">
        <pc:chgData name="Mika Elo" userId="S::mika.elo@edusiilinjarvi.fi::34fdfecb-aae2-4670-be27-852c7f25545c" providerId="AD" clId="Web-{F9340F31-D307-636F-A68E-CFEC772215B7}" dt="2026-08-19T16:40:52.409" v="30" actId="20577"/>
        <pc:sldMkLst>
          <pc:docMk/>
          <pc:sldMk cId="1640319683" sldId="276"/>
        </pc:sldMkLst>
        <pc:spChg chg="mod">
          <ac:chgData name="Mika Elo" userId="S::mika.elo@edusiilinjarvi.fi::34fdfecb-aae2-4670-be27-852c7f25545c" providerId="AD" clId="Web-{F9340F31-D307-636F-A68E-CFEC772215B7}" dt="2026-08-19T16:40:52.409" v="30" actId="20577"/>
          <ac:spMkLst>
            <pc:docMk/>
            <pc:sldMk cId="1640319683" sldId="276"/>
            <ac:spMk id="3" creationId="{4C581997-D672-D874-CA9F-022393E52A5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6DED10-2E5F-4193-A11A-F4B65543C10A}" type="datetimeFigureOut">
              <a:rPr lang="fi-FI" smtClean="0"/>
              <a:t>24.8.2026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440605-5646-4040-A928-FB4809F31D4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25039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440605-5646-4040-A928-FB4809F31D43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06373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7251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271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767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417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0658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421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958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673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546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51760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4688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8/24/2026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806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29432" y="2301977"/>
            <a:ext cx="8241814" cy="1737360"/>
          </a:xfrm>
        </p:spPr>
        <p:txBody>
          <a:bodyPr anchor="ctr">
            <a:normAutofit fontScale="90000"/>
          </a:bodyPr>
          <a:lstStyle/>
          <a:p>
            <a:pPr algn="r"/>
            <a:r>
              <a:rPr lang="fi-FI" dirty="0">
                <a:cs typeface="Calibri Light"/>
              </a:rPr>
              <a:t>Vanhempainilta </a:t>
            </a:r>
            <a:r>
              <a:rPr lang="fi-FI">
                <a:cs typeface="Calibri Light"/>
              </a:rPr>
              <a:t>25.8.2026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608199" y="3937781"/>
            <a:ext cx="9245997" cy="1761230"/>
          </a:xfrm>
        </p:spPr>
        <p:txBody>
          <a:bodyPr anchor="ctr">
            <a:normAutofit/>
          </a:bodyPr>
          <a:lstStyle/>
          <a:p>
            <a:pPr algn="l"/>
            <a:r>
              <a:rPr lang="fi-FI">
                <a:cs typeface="Calibri"/>
              </a:rPr>
              <a:t>Parhaimmillaan kodin ja koulun yhteistyö on arvostavaa vuoropuhelua, jossa rakennetaan yhteistä ymmärrystä lasten kasvusta, oppimisesta ja niiden tukemisesta.</a:t>
            </a:r>
          </a:p>
          <a:p>
            <a:pPr algn="l"/>
            <a:r>
              <a:rPr lang="fi-FI" dirty="0">
                <a:cs typeface="Calibri"/>
              </a:rPr>
              <a:t> ( Suomen vanhempainliitto)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E9CB557B-D5DD-45F8-9D53-6A1C6B49D68B}"/>
              </a:ext>
            </a:extLst>
          </p:cNvPr>
          <p:cNvSpPr txBox="1"/>
          <p:nvPr/>
        </p:nvSpPr>
        <p:spPr>
          <a:xfrm rot="-1080000">
            <a:off x="7924800" y="1174492"/>
            <a:ext cx="3162300" cy="83099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i-FI" sz="4800" dirty="0">
                <a:solidFill>
                  <a:schemeClr val="bg1"/>
                </a:solidFill>
              </a:rPr>
              <a:t>Tervetuloa</a:t>
            </a:r>
            <a:r>
              <a:rPr lang="fi-FI" sz="4800" dirty="0">
                <a:solidFill>
                  <a:schemeClr val="bg1"/>
                </a:solidFill>
                <a:cs typeface="Calibri"/>
              </a:rPr>
              <a:t>! </a:t>
            </a:r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657331-7D02-4F61-BE8A-EA976F204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7874" y="892120"/>
            <a:ext cx="5447250" cy="1645920"/>
          </a:xfrm>
        </p:spPr>
        <p:txBody>
          <a:bodyPr>
            <a:normAutofit/>
          </a:bodyPr>
          <a:lstStyle/>
          <a:p>
            <a:r>
              <a:rPr lang="fi-FI">
                <a:cs typeface="Calibri Light"/>
              </a:rPr>
              <a:t>Äidinkieli </a:t>
            </a:r>
            <a:endParaRPr lang="fi-FI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FC67B06-867A-4D0B-8E72-3D1CBBABF3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526142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42DA6F1-EE0D-4BF0-B5FE-BF303A6B8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5126" y="643464"/>
            <a:ext cx="3969458" cy="5571072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47FFEEC6-2361-3F14-CC4F-8EA7262B45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076" r="2" b="32171"/>
          <a:stretch>
            <a:fillRect/>
          </a:stretch>
        </p:blipFill>
        <p:spPr>
          <a:xfrm>
            <a:off x="820198" y="809244"/>
            <a:ext cx="3639312" cy="2539322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B228488A-90D2-6ADC-245E-E1C7C57F7E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176" r="1" b="31608"/>
          <a:stretch>
            <a:fillRect/>
          </a:stretch>
        </p:blipFill>
        <p:spPr>
          <a:xfrm>
            <a:off x="820198" y="3509431"/>
            <a:ext cx="3639312" cy="2539323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25C877C-6A3C-48EC-9192-546AE86785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2114" y="2082446"/>
            <a:ext cx="6337781" cy="436598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buFont typeface="Calibri" pitchFamily="18" charset="0"/>
              <a:buChar char="-"/>
            </a:pPr>
            <a:r>
              <a:rPr lang="fi-FI" sz="1700">
                <a:latin typeface="Comic Sans MS"/>
              </a:rPr>
              <a:t>Huiman tehtäväkirjassa ”teoria”</a:t>
            </a:r>
            <a:endParaRPr lang="en-US"/>
          </a:p>
          <a:p>
            <a:pPr>
              <a:lnSpc>
                <a:spcPct val="90000"/>
              </a:lnSpc>
              <a:buFont typeface="Calibri" pitchFamily="18" charset="0"/>
              <a:buChar char="-"/>
            </a:pPr>
            <a:r>
              <a:rPr lang="fi-FI" sz="1700">
                <a:latin typeface="Comic Sans MS"/>
              </a:rPr>
              <a:t>kotona ääneen lukeminen edelleen tärkeää     -&gt;luetun ymmärtäminen (näkyy KAIKISSA OPPIAINEISSA)</a:t>
            </a:r>
            <a:endParaRPr lang="en-US" sz="1700">
              <a:ea typeface="+mn-lt"/>
              <a:cs typeface="+mn-lt"/>
            </a:endParaRPr>
          </a:p>
          <a:p>
            <a:pPr>
              <a:lnSpc>
                <a:spcPct val="90000"/>
              </a:lnSpc>
              <a:buClr>
                <a:srgbClr val="262626"/>
              </a:buClr>
              <a:buFont typeface="Calibri" pitchFamily="18" charset="0"/>
              <a:buChar char="-"/>
            </a:pPr>
            <a:r>
              <a:rPr lang="fi-FI" sz="1700">
                <a:latin typeface="Comic Sans MS"/>
              </a:rPr>
              <a:t>Lukuläksyyn kuittaus ja lukuläksylapussa nyt myös tehtävät. Lukuläksyä lähinnä Huiman lukukirjasta, vaikka meillä on lisänä myös Välkky -kirja.</a:t>
            </a:r>
          </a:p>
          <a:p>
            <a:pPr>
              <a:lnSpc>
                <a:spcPct val="90000"/>
              </a:lnSpc>
              <a:buFont typeface="Calibri" pitchFamily="18" charset="0"/>
              <a:buChar char="-"/>
            </a:pPr>
            <a:r>
              <a:rPr lang="fi-FI" sz="1700">
                <a:latin typeface="Comic Sans MS"/>
              </a:rPr>
              <a:t>huolellinen kirjoittaminen</a:t>
            </a:r>
            <a:endParaRPr lang="en-US" sz="1700">
              <a:ea typeface="+mn-lt"/>
              <a:cs typeface="+mn-lt"/>
            </a:endParaRPr>
          </a:p>
          <a:p>
            <a:pPr>
              <a:lnSpc>
                <a:spcPct val="90000"/>
              </a:lnSpc>
              <a:buFont typeface="Calibri" pitchFamily="18" charset="0"/>
              <a:buChar char="-"/>
            </a:pPr>
            <a:r>
              <a:rPr lang="fi-FI" sz="1700">
                <a:latin typeface="Comic Sans MS"/>
              </a:rPr>
              <a:t>kysymyksiin vastaaminen kokonaisilla virkkeillä</a:t>
            </a:r>
            <a:endParaRPr lang="en-US" sz="1700">
              <a:ea typeface="+mn-lt"/>
              <a:cs typeface="+mn-lt"/>
            </a:endParaRPr>
          </a:p>
          <a:p>
            <a:pPr>
              <a:lnSpc>
                <a:spcPct val="90000"/>
              </a:lnSpc>
              <a:buFont typeface="Calibri" pitchFamily="18" charset="0"/>
              <a:buChar char="-"/>
            </a:pPr>
            <a:r>
              <a:rPr lang="fi-FI" sz="1700">
                <a:latin typeface="Comic Sans MS"/>
              </a:rPr>
              <a:t>lukudiplomin suorittaminen kevääseen mennessä?</a:t>
            </a:r>
          </a:p>
          <a:p>
            <a:pPr>
              <a:lnSpc>
                <a:spcPct val="90000"/>
              </a:lnSpc>
              <a:buClr>
                <a:srgbClr val="262626"/>
              </a:buClr>
              <a:buFont typeface="Calibri" pitchFamily="18" charset="0"/>
              <a:buChar char="-"/>
            </a:pPr>
            <a:r>
              <a:rPr lang="fi-FI" sz="1700">
                <a:latin typeface="Comic Sans MS"/>
                <a:ea typeface="+mn-lt"/>
                <a:cs typeface="+mn-lt"/>
              </a:rPr>
              <a:t>Kirjastoauto maanantaisin, lukutunti torstaisin. Kaikki lukeminen auttaa, mutta kannustan kovasti "tarinakirjojen" lukemiseen.</a:t>
            </a:r>
            <a:endParaRPr lang="fi-FI" sz="1700" dirty="0">
              <a:latin typeface="Comic Sans MS"/>
              <a:ea typeface="+mn-lt"/>
              <a:cs typeface="+mn-lt"/>
            </a:endParaRPr>
          </a:p>
          <a:p>
            <a:pPr>
              <a:lnSpc>
                <a:spcPct val="90000"/>
              </a:lnSpc>
              <a:buFont typeface="Calibri" pitchFamily="18" charset="0"/>
              <a:buChar char="-"/>
            </a:pPr>
            <a:endParaRPr lang="en-US" sz="1700">
              <a:ea typeface="+mn-lt"/>
              <a:cs typeface="+mn-lt"/>
            </a:endParaRPr>
          </a:p>
          <a:p>
            <a:pPr>
              <a:lnSpc>
                <a:spcPct val="90000"/>
              </a:lnSpc>
              <a:buFont typeface="Calibri" pitchFamily="18" charset="0"/>
              <a:buChar char="-"/>
            </a:pPr>
            <a:endParaRPr lang="fi-FI" sz="17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2810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9E4557C-4719-4ED3-AC39-7EEC9EE85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>
            <a:normAutofit/>
          </a:bodyPr>
          <a:lstStyle/>
          <a:p>
            <a:r>
              <a:rPr lang="fi-FI" sz="4100">
                <a:cs typeface="Calibri Light"/>
              </a:rPr>
              <a:t>YMPÄRISTÖTIETO</a:t>
            </a:r>
            <a:endParaRPr lang="fi-FI" sz="41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3047B46-4F2F-4746-8B82-B30EAAAE03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63443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4E8A8E-D194-4D55-92A3-6B0799722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3024" y="253548"/>
            <a:ext cx="5851795" cy="6384816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FB076B-75FB-2878-DD87-BE82E2D3A6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17" r="-1" b="9204"/>
          <a:stretch>
            <a:fillRect/>
          </a:stretch>
        </p:blipFill>
        <p:spPr>
          <a:xfrm>
            <a:off x="407432" y="419292"/>
            <a:ext cx="5522976" cy="6053328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E823B66-46E9-410A-93A4-52C4A661ED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2538919"/>
            <a:ext cx="4602152" cy="359688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har char="-"/>
            </a:pPr>
            <a:r>
              <a:rPr lang="fi-FI">
                <a:latin typeface="Comic Sans MS"/>
              </a:rPr>
              <a:t>Pisara 3, kolmosille uutta, nelosille viime vuotta helpompaa.</a:t>
            </a:r>
          </a:p>
          <a:p>
            <a:pPr>
              <a:buChar char="-"/>
            </a:pPr>
            <a:r>
              <a:rPr lang="fi-FI" dirty="0">
                <a:latin typeface="Comic Sans MS"/>
              </a:rPr>
              <a:t>ohje tietotekstin  lukemiseen Välkky-kirjassa (silmäile, lue, kertaa)</a:t>
            </a:r>
            <a:endParaRPr lang="en-US" dirty="0">
              <a:ea typeface="+mn-lt"/>
              <a:cs typeface="+mn-lt"/>
            </a:endParaRPr>
          </a:p>
          <a:p>
            <a:pPr>
              <a:buChar char="-"/>
            </a:pPr>
            <a:r>
              <a:rPr lang="fi-FI" dirty="0">
                <a:latin typeface="Comic Sans MS"/>
              </a:rPr>
              <a:t>lukuläksy ja/tai tehtäviä</a:t>
            </a:r>
            <a:endParaRPr lang="en-US" dirty="0">
              <a:ea typeface="+mn-lt"/>
              <a:cs typeface="+mn-lt"/>
            </a:endParaRPr>
          </a:p>
          <a:p>
            <a:pPr>
              <a:buChar char="-"/>
            </a:pPr>
            <a:r>
              <a:rPr lang="fi-FI">
                <a:latin typeface="Comic Sans MS"/>
              </a:rPr>
              <a:t>huolellinen vihkotyö tärkeää - mukava lukea kokeeseen.</a:t>
            </a:r>
            <a:endParaRPr lang="fi-FI" dirty="0">
              <a:latin typeface="Century Gothic" panose="020B0502020202020204"/>
            </a:endParaRPr>
          </a:p>
          <a:p>
            <a:pPr>
              <a:buClr>
                <a:srgbClr val="262626"/>
              </a:buClr>
              <a:buFont typeface="Garamond,Serif" pitchFamily="18" charset="0"/>
              <a:buChar char="-"/>
            </a:pPr>
            <a:r>
              <a:rPr lang="fi-FI">
                <a:latin typeface="Comic Sans MS"/>
              </a:rPr>
              <a:t>vastaukset kokonaisilla virkkeillä</a:t>
            </a:r>
          </a:p>
          <a:p>
            <a:pPr marL="0" indent="0">
              <a:buClr>
                <a:srgbClr val="262626"/>
              </a:buClr>
              <a:buNone/>
            </a:pPr>
            <a:r>
              <a:rPr lang="fi-FI">
                <a:latin typeface="Comic Sans MS"/>
              </a:rPr>
              <a:t>(Katsokaa välillä vihkoon ja kannustakaa huolelliseen tekemiseen --&gt; kehukaa! :)</a:t>
            </a:r>
            <a:endParaRPr lang="fi-FI" dirty="0">
              <a:latin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536265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68A5DE6-B7DE-4DA1-9A4A-00AFDE5A2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9933" y="995318"/>
            <a:ext cx="9872134" cy="1193968"/>
          </a:xfrm>
          <a:solidFill>
            <a:srgbClr val="FFFFFF"/>
          </a:solidFill>
          <a:ln w="38100">
            <a:solidFill>
              <a:srgbClr val="7F7F7F"/>
            </a:solidFill>
            <a:miter lim="800000"/>
          </a:ln>
        </p:spPr>
        <p:txBody>
          <a:bodyPr>
            <a:normAutofit/>
          </a:bodyPr>
          <a:lstStyle/>
          <a:p>
            <a:pPr algn="ctr"/>
            <a:r>
              <a:rPr lang="fi-FI" sz="3600">
                <a:solidFill>
                  <a:srgbClr val="3F3F3F"/>
                </a:solidFill>
                <a:cs typeface="Calibri Light"/>
              </a:rPr>
              <a:t>Arviointia lukuaineissa ja äidinkielessä</a:t>
            </a:r>
            <a:endParaRPr lang="fi-FI" sz="3600">
              <a:solidFill>
                <a:srgbClr val="3F3F3F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9FFC2D6-D6C8-4E71-AAE2-EEFBED96F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76915" y="2888250"/>
            <a:ext cx="4297351" cy="295977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fi-FI" sz="2000" dirty="0">
                <a:solidFill>
                  <a:schemeClr val="bg1"/>
                </a:solidFill>
                <a:cs typeface="Calibri"/>
              </a:rPr>
              <a:t>Arviointiin vaikuttaa esim.  lukuaineissa:</a:t>
            </a:r>
          </a:p>
          <a:p>
            <a:r>
              <a:rPr lang="fi-FI" sz="2000" dirty="0">
                <a:solidFill>
                  <a:schemeClr val="bg1"/>
                </a:solidFill>
                <a:cs typeface="Calibri"/>
              </a:rPr>
              <a:t>Vihkotyö, huolellinen vastaaminen tehtäviin.</a:t>
            </a:r>
          </a:p>
          <a:p>
            <a:r>
              <a:rPr lang="fi-FI" sz="2000" dirty="0">
                <a:solidFill>
                  <a:schemeClr val="bg1"/>
                </a:solidFill>
                <a:cs typeface="Calibri"/>
              </a:rPr>
              <a:t>Tuntiaktiivisuus</a:t>
            </a:r>
          </a:p>
          <a:p>
            <a:r>
              <a:rPr lang="fi-FI" sz="2000" dirty="0">
                <a:solidFill>
                  <a:schemeClr val="bg1"/>
                </a:solidFill>
                <a:cs typeface="Calibri"/>
              </a:rPr>
              <a:t>Kokeet</a:t>
            </a:r>
          </a:p>
          <a:p>
            <a:r>
              <a:rPr lang="fi-FI" sz="2000" dirty="0">
                <a:solidFill>
                  <a:schemeClr val="bg1"/>
                </a:solidFill>
                <a:cs typeface="Calibri"/>
              </a:rPr>
              <a:t>Erilaiset projektit esim. ryhmätyöt, esitelmät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2A022A2-7C40-4071-87DF-34D56036F3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7731" y="2888250"/>
            <a:ext cx="4292594" cy="295977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fi-FI" sz="1700">
                <a:solidFill>
                  <a:schemeClr val="bg1"/>
                </a:solidFill>
                <a:cs typeface="Calibri"/>
              </a:rPr>
              <a:t>Äidinkieli ja kirjallisuus:</a:t>
            </a:r>
          </a:p>
          <a:p>
            <a:pPr marL="0" indent="0">
              <a:buNone/>
            </a:pPr>
            <a:r>
              <a:rPr lang="fi-FI" sz="1700">
                <a:solidFill>
                  <a:schemeClr val="bg1"/>
                </a:solidFill>
                <a:cs typeface="Calibri"/>
              </a:rPr>
              <a:t>Oikeinkirjoitus</a:t>
            </a:r>
          </a:p>
          <a:p>
            <a:pPr marL="0" indent="0">
              <a:buNone/>
            </a:pPr>
            <a:r>
              <a:rPr lang="fi-FI" sz="1700">
                <a:solidFill>
                  <a:schemeClr val="bg1"/>
                </a:solidFill>
                <a:cs typeface="Calibri"/>
              </a:rPr>
              <a:t>Oman tekstin tuottaminen</a:t>
            </a:r>
          </a:p>
          <a:p>
            <a:pPr marL="0" indent="0">
              <a:buNone/>
            </a:pPr>
            <a:r>
              <a:rPr lang="fi-FI" sz="1700">
                <a:solidFill>
                  <a:schemeClr val="bg1"/>
                </a:solidFill>
                <a:cs typeface="Calibri"/>
              </a:rPr>
              <a:t>Lukutaito</a:t>
            </a:r>
          </a:p>
          <a:p>
            <a:pPr marL="0" indent="0">
              <a:buNone/>
            </a:pPr>
            <a:r>
              <a:rPr lang="fi-FI" sz="1700">
                <a:solidFill>
                  <a:schemeClr val="bg1"/>
                </a:solidFill>
                <a:cs typeface="Calibri"/>
              </a:rPr>
              <a:t>Luetunymmärtäminen</a:t>
            </a:r>
          </a:p>
          <a:p>
            <a:pPr marL="0" indent="0">
              <a:buNone/>
            </a:pPr>
            <a:r>
              <a:rPr lang="fi-FI" sz="1700">
                <a:solidFill>
                  <a:schemeClr val="bg1"/>
                </a:solidFill>
                <a:cs typeface="Calibri"/>
              </a:rPr>
              <a:t>Suullinen ilmaisu</a:t>
            </a:r>
          </a:p>
          <a:p>
            <a:pPr marL="0" indent="0">
              <a:buNone/>
            </a:pPr>
            <a:r>
              <a:rPr lang="fi-FI" sz="1700">
                <a:solidFill>
                  <a:schemeClr val="bg1"/>
                </a:solidFill>
                <a:cs typeface="Calibri"/>
              </a:rPr>
              <a:t>Aktiivisuus tunnilla</a:t>
            </a:r>
          </a:p>
          <a:p>
            <a:pPr marL="0" indent="0">
              <a:buNone/>
            </a:pPr>
            <a:r>
              <a:rPr lang="fi-FI" sz="1700">
                <a:solidFill>
                  <a:schemeClr val="bg1"/>
                </a:solidFill>
                <a:cs typeface="Calibri"/>
              </a:rPr>
              <a:t>Aktiivisuus lukemisessa</a:t>
            </a:r>
          </a:p>
        </p:txBody>
      </p:sp>
    </p:spTree>
    <p:extLst>
      <p:ext uri="{BB962C8B-B14F-4D97-AF65-F5344CB8AC3E}">
        <p14:creationId xmlns:p14="http://schemas.microsoft.com/office/powerpoint/2010/main" val="9432627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0D121-D8C6-7D7C-85F2-91D60899D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609600"/>
          </a:xfrm>
        </p:spPr>
        <p:txBody>
          <a:bodyPr>
            <a:normAutofit fontScale="90000"/>
          </a:bodyPr>
          <a:lstStyle/>
          <a:p>
            <a:r>
              <a:rPr lang="en-US" err="1"/>
              <a:t>Opettajan</a:t>
            </a:r>
            <a:r>
              <a:rPr lang="en-US"/>
              <a:t> </a:t>
            </a:r>
            <a:r>
              <a:rPr lang="en-US" err="1"/>
              <a:t>toiveita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6E49F-272C-027F-40D7-288E1FBBC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722" y="1511568"/>
            <a:ext cx="10469478" cy="45234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/>
              <a:t>Arjen </a:t>
            </a:r>
            <a:r>
              <a:rPr lang="en-US" dirty="0" err="1"/>
              <a:t>kiireistä</a:t>
            </a:r>
            <a:r>
              <a:rPr lang="en-US" dirty="0"/>
              <a:t> </a:t>
            </a:r>
            <a:r>
              <a:rPr lang="en-US" dirty="0" err="1"/>
              <a:t>huolimatta</a:t>
            </a:r>
            <a:r>
              <a:rPr lang="en-US" dirty="0"/>
              <a:t>, </a:t>
            </a:r>
            <a:r>
              <a:rPr lang="en-US" dirty="0" err="1"/>
              <a:t>osoittakaa</a:t>
            </a:r>
            <a:r>
              <a:rPr lang="en-US" dirty="0"/>
              <a:t> </a:t>
            </a:r>
            <a:r>
              <a:rPr lang="en-US" dirty="0" err="1"/>
              <a:t>mahdollisimman</a:t>
            </a:r>
            <a:r>
              <a:rPr lang="en-US" dirty="0"/>
              <a:t> </a:t>
            </a:r>
            <a:r>
              <a:rPr lang="en-US" dirty="0" err="1"/>
              <a:t>usein</a:t>
            </a:r>
            <a:r>
              <a:rPr lang="en-US" dirty="0"/>
              <a:t> </a:t>
            </a:r>
            <a:r>
              <a:rPr lang="en-US" dirty="0" err="1"/>
              <a:t>kiinnostusta</a:t>
            </a:r>
            <a:r>
              <a:rPr lang="en-US" dirty="0"/>
              <a:t> </a:t>
            </a:r>
            <a:r>
              <a:rPr lang="en-US" dirty="0" err="1"/>
              <a:t>lapsen</a:t>
            </a:r>
            <a:r>
              <a:rPr lang="en-US" dirty="0"/>
              <a:t> </a:t>
            </a:r>
            <a:r>
              <a:rPr lang="en-US" dirty="0" err="1"/>
              <a:t>koulun</a:t>
            </a:r>
            <a:r>
              <a:rPr lang="en-US" dirty="0"/>
              <a:t> </a:t>
            </a:r>
            <a:r>
              <a:rPr lang="en-US" dirty="0" err="1"/>
              <a:t>käyntiä</a:t>
            </a:r>
            <a:r>
              <a:rPr lang="en-US" dirty="0"/>
              <a:t> </a:t>
            </a:r>
            <a:r>
              <a:rPr lang="en-US" dirty="0" err="1"/>
              <a:t>kohtaan</a:t>
            </a:r>
            <a:r>
              <a:rPr lang="en-US" dirty="0"/>
              <a:t>.</a:t>
            </a:r>
          </a:p>
          <a:p>
            <a:pPr>
              <a:buFont typeface="Calibri" pitchFamily="18" charset="0"/>
              <a:buChar char="-"/>
            </a:pPr>
            <a:r>
              <a:rPr lang="en-US" dirty="0" err="1"/>
              <a:t>Älkää</a:t>
            </a:r>
            <a:r>
              <a:rPr lang="en-US" dirty="0"/>
              <a:t> </a:t>
            </a:r>
            <a:r>
              <a:rPr lang="en-US" dirty="0" err="1"/>
              <a:t>kysykö</a:t>
            </a:r>
            <a:r>
              <a:rPr lang="en-US" dirty="0"/>
              <a:t> </a:t>
            </a:r>
            <a:r>
              <a:rPr lang="en-US" dirty="0" err="1"/>
              <a:t>pelkästään</a:t>
            </a:r>
            <a:r>
              <a:rPr lang="en-US" dirty="0"/>
              <a:t>, </a:t>
            </a:r>
            <a:r>
              <a:rPr lang="en-US" dirty="0" err="1"/>
              <a:t>oliko</a:t>
            </a:r>
            <a:r>
              <a:rPr lang="en-US" dirty="0"/>
              <a:t> </a:t>
            </a:r>
            <a:r>
              <a:rPr lang="en-US" dirty="0" err="1"/>
              <a:t>koulussa</a:t>
            </a:r>
            <a:r>
              <a:rPr lang="en-US" dirty="0"/>
              <a:t> </a:t>
            </a:r>
            <a:r>
              <a:rPr lang="en-US" dirty="0" err="1"/>
              <a:t>kivaa</a:t>
            </a:r>
            <a:r>
              <a:rPr lang="en-US" dirty="0"/>
              <a:t>. </a:t>
            </a:r>
            <a:r>
              <a:rPr lang="en-US" dirty="0" err="1"/>
              <a:t>Koulun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</a:t>
            </a:r>
            <a:r>
              <a:rPr lang="en-US" dirty="0" err="1"/>
              <a:t>tarvitse</a:t>
            </a:r>
            <a:r>
              <a:rPr lang="en-US" dirty="0"/>
              <a:t> </a:t>
            </a:r>
            <a:r>
              <a:rPr lang="en-US" dirty="0" err="1"/>
              <a:t>aina</a:t>
            </a:r>
            <a:r>
              <a:rPr lang="en-US" dirty="0"/>
              <a:t> olla </a:t>
            </a:r>
            <a:r>
              <a:rPr lang="en-US" dirty="0" err="1"/>
              <a:t>kivaa</a:t>
            </a:r>
            <a:r>
              <a:rPr lang="en-US" dirty="0"/>
              <a:t>. </a:t>
            </a:r>
            <a:r>
              <a:rPr lang="en-US" dirty="0" err="1"/>
              <a:t>Meillä</a:t>
            </a:r>
            <a:r>
              <a:rPr lang="en-US" dirty="0"/>
              <a:t> on </a:t>
            </a:r>
            <a:r>
              <a:rPr lang="en-US" dirty="0" err="1"/>
              <a:t>kyllä</a:t>
            </a:r>
            <a:r>
              <a:rPr lang="en-US" dirty="0"/>
              <a:t> </a:t>
            </a:r>
            <a:r>
              <a:rPr lang="en-US" dirty="0" err="1"/>
              <a:t>monesti</a:t>
            </a:r>
            <a:r>
              <a:rPr lang="en-US" dirty="0"/>
              <a:t> </a:t>
            </a:r>
            <a:r>
              <a:rPr lang="en-US" dirty="0" err="1"/>
              <a:t>kivaa</a:t>
            </a:r>
            <a:r>
              <a:rPr lang="en-US" dirty="0"/>
              <a:t>, </a:t>
            </a:r>
            <a:r>
              <a:rPr lang="en-US" dirty="0" err="1"/>
              <a:t>mutta</a:t>
            </a:r>
            <a:r>
              <a:rPr lang="en-US" dirty="0"/>
              <a:t> se </a:t>
            </a:r>
            <a:r>
              <a:rPr lang="en-US" dirty="0" err="1"/>
              <a:t>tulee</a:t>
            </a:r>
            <a:r>
              <a:rPr lang="en-US" dirty="0"/>
              <a:t> </a:t>
            </a:r>
            <a:r>
              <a:rPr lang="en-US" dirty="0" err="1"/>
              <a:t>bonuksena</a:t>
            </a:r>
            <a:r>
              <a:rPr lang="en-US" dirty="0"/>
              <a:t>! :)</a:t>
            </a:r>
          </a:p>
          <a:p>
            <a:pPr>
              <a:buClr>
                <a:srgbClr val="262626"/>
              </a:buClr>
              <a:buFont typeface="Calibri" pitchFamily="18" charset="0"/>
              <a:buChar char="-"/>
            </a:pPr>
            <a:r>
              <a:rPr lang="en-US" dirty="0" err="1"/>
              <a:t>Koulu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ole </a:t>
            </a:r>
            <a:r>
              <a:rPr lang="en-US" dirty="0" err="1"/>
              <a:t>huvipuisto</a:t>
            </a:r>
            <a:r>
              <a:rPr lang="en-US" dirty="0"/>
              <a:t> </a:t>
            </a:r>
            <a:r>
              <a:rPr lang="en-US" dirty="0" err="1"/>
              <a:t>vaan</a:t>
            </a:r>
            <a:r>
              <a:rPr lang="en-US" dirty="0"/>
              <a:t> </a:t>
            </a:r>
            <a:r>
              <a:rPr lang="en-US" dirty="0" err="1"/>
              <a:t>olemme</a:t>
            </a:r>
            <a:r>
              <a:rPr lang="en-US" dirty="0"/>
              <a:t> </a:t>
            </a:r>
            <a:r>
              <a:rPr lang="en-US" dirty="0" err="1"/>
              <a:t>koulussa</a:t>
            </a:r>
            <a:r>
              <a:rPr lang="en-US" dirty="0"/>
              <a:t> </a:t>
            </a:r>
            <a:r>
              <a:rPr lang="en-US" dirty="0" err="1"/>
              <a:t>oppimissa</a:t>
            </a:r>
            <a:r>
              <a:rPr lang="en-US" dirty="0"/>
              <a:t>. </a:t>
            </a:r>
            <a:r>
              <a:rPr lang="en-US" dirty="0" err="1"/>
              <a:t>Välillä</a:t>
            </a:r>
            <a:r>
              <a:rPr lang="en-US" dirty="0"/>
              <a:t> on </a:t>
            </a:r>
            <a:r>
              <a:rPr lang="en-US" dirty="0" err="1"/>
              <a:t>tylsää</a:t>
            </a:r>
            <a:r>
              <a:rPr lang="en-US" dirty="0"/>
              <a:t> ja </a:t>
            </a:r>
            <a:r>
              <a:rPr lang="en-US" dirty="0" err="1"/>
              <a:t>rankkaakin</a:t>
            </a:r>
            <a:r>
              <a:rPr lang="en-US" dirty="0"/>
              <a:t> ja </a:t>
            </a:r>
            <a:r>
              <a:rPr lang="en-US" dirty="0" err="1"/>
              <a:t>niidenkin</a:t>
            </a:r>
            <a:r>
              <a:rPr lang="en-US" dirty="0"/>
              <a:t> </a:t>
            </a:r>
            <a:r>
              <a:rPr lang="en-US" dirty="0" err="1"/>
              <a:t>tunteiden</a:t>
            </a:r>
            <a:r>
              <a:rPr lang="en-US" dirty="0"/>
              <a:t> </a:t>
            </a:r>
            <a:r>
              <a:rPr lang="en-US" dirty="0" err="1"/>
              <a:t>sietämistä</a:t>
            </a:r>
            <a:r>
              <a:rPr lang="en-US" dirty="0"/>
              <a:t> </a:t>
            </a:r>
            <a:r>
              <a:rPr lang="en-US" dirty="0" err="1"/>
              <a:t>ollaan</a:t>
            </a:r>
            <a:r>
              <a:rPr lang="en-US" dirty="0"/>
              <a:t> </a:t>
            </a:r>
            <a:r>
              <a:rPr lang="en-US" dirty="0" err="1"/>
              <a:t>oppimissa</a:t>
            </a:r>
            <a:r>
              <a:rPr lang="en-US" dirty="0"/>
              <a:t>. </a:t>
            </a:r>
            <a:r>
              <a:rPr lang="en-US" dirty="0" err="1"/>
              <a:t>Oliko</a:t>
            </a:r>
            <a:r>
              <a:rPr lang="en-US" dirty="0"/>
              <a:t> </a:t>
            </a:r>
            <a:r>
              <a:rPr lang="en-US" dirty="0" err="1"/>
              <a:t>koulussa</a:t>
            </a:r>
            <a:r>
              <a:rPr lang="en-US" dirty="0"/>
              <a:t> </a:t>
            </a:r>
            <a:r>
              <a:rPr lang="en-US" dirty="0" err="1"/>
              <a:t>kivaa</a:t>
            </a:r>
            <a:r>
              <a:rPr lang="en-US" dirty="0"/>
              <a:t>, </a:t>
            </a:r>
            <a:r>
              <a:rPr lang="en-US" dirty="0" err="1"/>
              <a:t>antaa</a:t>
            </a:r>
            <a:r>
              <a:rPr lang="en-US" dirty="0"/>
              <a:t> </a:t>
            </a:r>
            <a:r>
              <a:rPr lang="en-US" dirty="0" err="1"/>
              <a:t>oletuksen</a:t>
            </a:r>
            <a:r>
              <a:rPr lang="en-US" dirty="0"/>
              <a:t>, </a:t>
            </a:r>
            <a:r>
              <a:rPr lang="en-US" dirty="0" err="1"/>
              <a:t>että</a:t>
            </a:r>
            <a:r>
              <a:rPr lang="en-US" dirty="0"/>
              <a:t> </a:t>
            </a:r>
            <a:r>
              <a:rPr lang="en-US" dirty="0" err="1"/>
              <a:t>aina</a:t>
            </a:r>
            <a:r>
              <a:rPr lang="en-US" dirty="0"/>
              <a:t> </a:t>
            </a:r>
            <a:r>
              <a:rPr lang="en-US" dirty="0" err="1"/>
              <a:t>tulisi</a:t>
            </a:r>
            <a:r>
              <a:rPr lang="en-US" dirty="0"/>
              <a:t> olla.</a:t>
            </a:r>
          </a:p>
          <a:p>
            <a:pPr>
              <a:buClr>
                <a:srgbClr val="262626"/>
              </a:buClr>
              <a:buFont typeface="Calibri" pitchFamily="18" charset="0"/>
              <a:buChar char="-"/>
            </a:pPr>
            <a:r>
              <a:rPr lang="en-US" dirty="0"/>
              <a:t>Ehkä </a:t>
            </a:r>
            <a:r>
              <a:rPr lang="en-US" dirty="0" err="1"/>
              <a:t>voisi</a:t>
            </a:r>
            <a:r>
              <a:rPr lang="en-US" dirty="0"/>
              <a:t> </a:t>
            </a:r>
            <a:r>
              <a:rPr lang="en-US" dirty="0" err="1"/>
              <a:t>kysyä</a:t>
            </a:r>
            <a:r>
              <a:rPr lang="en-US" dirty="0"/>
              <a:t>: - Kenen </a:t>
            </a:r>
            <a:r>
              <a:rPr lang="en-US" dirty="0" err="1"/>
              <a:t>kanssa</a:t>
            </a:r>
            <a:r>
              <a:rPr lang="en-US" dirty="0"/>
              <a:t> </a:t>
            </a:r>
            <a:r>
              <a:rPr lang="en-US" dirty="0" err="1"/>
              <a:t>leikit</a:t>
            </a:r>
            <a:r>
              <a:rPr lang="en-US" dirty="0"/>
              <a:t>?</a:t>
            </a:r>
          </a:p>
          <a:p>
            <a:pPr>
              <a:buClr>
                <a:srgbClr val="262626"/>
              </a:buClr>
              <a:buFont typeface="Calibri" pitchFamily="18" charset="0"/>
              <a:buChar char="-"/>
            </a:pPr>
            <a:r>
              <a:rPr lang="en-US" dirty="0" err="1"/>
              <a:t>Mitä</a:t>
            </a:r>
            <a:r>
              <a:rPr lang="en-US" dirty="0"/>
              <a:t> </a:t>
            </a:r>
            <a:r>
              <a:rPr lang="en-US" dirty="0" err="1"/>
              <a:t>teit</a:t>
            </a:r>
            <a:r>
              <a:rPr lang="en-US" dirty="0"/>
              <a:t> </a:t>
            </a:r>
            <a:r>
              <a:rPr lang="en-US" dirty="0" err="1"/>
              <a:t>liikuntatunnilla</a:t>
            </a:r>
            <a:r>
              <a:rPr lang="en-US" dirty="0"/>
              <a:t>, </a:t>
            </a:r>
            <a:r>
              <a:rPr lang="en-US" dirty="0" err="1"/>
              <a:t>käsitöissä</a:t>
            </a:r>
            <a:r>
              <a:rPr lang="en-US" dirty="0"/>
              <a:t>, </a:t>
            </a:r>
            <a:r>
              <a:rPr lang="en-US" dirty="0" err="1"/>
              <a:t>matematiikassa</a:t>
            </a:r>
            <a:r>
              <a:rPr lang="en-US" dirty="0"/>
              <a:t>...</a:t>
            </a:r>
          </a:p>
          <a:p>
            <a:pPr>
              <a:buClr>
                <a:srgbClr val="262626"/>
              </a:buClr>
              <a:buFont typeface="Calibri" pitchFamily="18" charset="0"/>
              <a:buChar char="-"/>
            </a:pPr>
            <a:r>
              <a:rPr lang="en-US" dirty="0" err="1"/>
              <a:t>Mitä</a:t>
            </a:r>
            <a:r>
              <a:rPr lang="en-US" dirty="0"/>
              <a:t> </a:t>
            </a:r>
            <a:r>
              <a:rPr lang="en-US" dirty="0" err="1"/>
              <a:t>tuli</a:t>
            </a:r>
            <a:r>
              <a:rPr lang="en-US" dirty="0"/>
              <a:t> </a:t>
            </a:r>
            <a:r>
              <a:rPr lang="en-US" dirty="0" err="1"/>
              <a:t>läksyksi</a:t>
            </a:r>
            <a:r>
              <a:rPr lang="en-US" dirty="0"/>
              <a:t>?</a:t>
            </a:r>
          </a:p>
          <a:p>
            <a:pPr>
              <a:buClr>
                <a:srgbClr val="262626"/>
              </a:buClr>
              <a:buFont typeface="Calibri" pitchFamily="18" charset="0"/>
              <a:buChar char="-"/>
            </a:pPr>
            <a:r>
              <a:rPr lang="en-US" dirty="0" err="1"/>
              <a:t>Mitä</a:t>
            </a:r>
            <a:r>
              <a:rPr lang="en-US" dirty="0"/>
              <a:t> </a:t>
            </a:r>
            <a:r>
              <a:rPr lang="en-US" dirty="0" err="1"/>
              <a:t>oli</a:t>
            </a:r>
            <a:r>
              <a:rPr lang="en-US" dirty="0"/>
              <a:t> </a:t>
            </a:r>
            <a:r>
              <a:rPr lang="en-US" dirty="0" err="1"/>
              <a:t>ruokana</a:t>
            </a:r>
            <a:r>
              <a:rPr lang="en-US" dirty="0"/>
              <a:t>? </a:t>
            </a:r>
            <a:r>
              <a:rPr lang="en-US" dirty="0" err="1"/>
              <a:t>Söitkö</a:t>
            </a:r>
            <a:r>
              <a:rPr lang="en-US" dirty="0"/>
              <a:t> </a:t>
            </a:r>
            <a:r>
              <a:rPr lang="en-US" dirty="0" err="1"/>
              <a:t>hyvin</a:t>
            </a:r>
            <a:r>
              <a:rPr lang="en-US" dirty="0"/>
              <a:t>?</a:t>
            </a:r>
          </a:p>
          <a:p>
            <a:pPr>
              <a:buClr>
                <a:srgbClr val="262626"/>
              </a:buClr>
              <a:buFont typeface="Calibri" pitchFamily="18" charset="0"/>
              <a:buChar char="-"/>
            </a:pPr>
            <a:r>
              <a:rPr lang="en-US" dirty="0"/>
              <a:t>Mikä </a:t>
            </a:r>
            <a:r>
              <a:rPr lang="en-US" dirty="0" err="1"/>
              <a:t>oli</a:t>
            </a:r>
            <a:r>
              <a:rPr lang="en-US" dirty="0"/>
              <a:t> </a:t>
            </a:r>
            <a:r>
              <a:rPr lang="en-US" dirty="0" err="1"/>
              <a:t>vaikeaa</a:t>
            </a:r>
            <a:r>
              <a:rPr lang="en-US" dirty="0"/>
              <a:t>? Mikä </a:t>
            </a:r>
            <a:r>
              <a:rPr lang="en-US" dirty="0" err="1"/>
              <a:t>helppoa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765227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7E4D3B6-143A-4EEB-B02C-60E8014EB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911" y="269904"/>
            <a:ext cx="11863304" cy="658605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fi-FI" sz="2000" b="1" u="sng" dirty="0">
                <a:solidFill>
                  <a:srgbClr val="000000"/>
                </a:solidFill>
                <a:cs typeface="Calibri"/>
              </a:rPr>
              <a:t>LISÄÄ TOIVEITA: </a:t>
            </a:r>
            <a:r>
              <a:rPr lang="fi-FI" sz="2000" b="1">
                <a:solidFill>
                  <a:srgbClr val="000000"/>
                </a:solidFill>
                <a:cs typeface="Calibri"/>
              </a:rPr>
              <a:t>Läksyihin tarvitaan edeleen vanhempien tukea.</a:t>
            </a:r>
            <a:endParaRPr lang="fi-FI" sz="2000">
              <a:solidFill>
                <a:srgbClr val="000000"/>
              </a:solidFill>
              <a:cs typeface="Calibri"/>
            </a:endParaRPr>
          </a:p>
          <a:p>
            <a:pPr marL="0" indent="0">
              <a:buNone/>
            </a:pPr>
            <a:r>
              <a:rPr lang="fi-FI" sz="2000" dirty="0">
                <a:solidFill>
                  <a:srgbClr val="000000"/>
                </a:solidFill>
                <a:cs typeface="Calibri"/>
              </a:rPr>
              <a:t>- Läksyjen tekeminen iltapäivällä koulun jälkeen. Lukuaineiden läksyyn kuuluu aina kappaleen luku – kuitatkaa lukuläksy kirjan kanteen.</a:t>
            </a:r>
          </a:p>
          <a:p>
            <a:pPr marL="0" indent="0">
              <a:buNone/>
            </a:pPr>
            <a:r>
              <a:rPr lang="fi-FI" sz="2000" dirty="0">
                <a:solidFill>
                  <a:srgbClr val="000000"/>
                </a:solidFill>
                <a:cs typeface="Calibri"/>
              </a:rPr>
              <a:t>- </a:t>
            </a:r>
            <a:r>
              <a:rPr lang="fi-FI" sz="2000" u="sng" dirty="0">
                <a:solidFill>
                  <a:srgbClr val="000000"/>
                </a:solidFill>
                <a:cs typeface="Calibri"/>
              </a:rPr>
              <a:t>Tarkistakaa</a:t>
            </a:r>
            <a:r>
              <a:rPr lang="fi-FI" sz="2000">
                <a:solidFill>
                  <a:srgbClr val="000000"/>
                </a:solidFill>
                <a:cs typeface="Calibri"/>
              </a:rPr>
              <a:t> mahdollisimman usein, että läksyt on tehty oikein ja huolellisesti. Kannusta, osoita mielenkiintoa ja anna kiitosta </a:t>
            </a:r>
            <a:r>
              <a:rPr lang="fi-FI" sz="2000" dirty="0">
                <a:solidFill>
                  <a:srgbClr val="000000"/>
                </a:solidFill>
                <a:cs typeface="Calibri"/>
                <a:sym typeface="Wingdings" panose="05000000000000000000" pitchFamily="2" charset="2"/>
              </a:rPr>
              <a:t></a:t>
            </a:r>
            <a:endParaRPr lang="fi-FI" dirty="0"/>
          </a:p>
          <a:p>
            <a:pPr marL="0" indent="0">
              <a:buNone/>
            </a:pPr>
            <a:r>
              <a:rPr lang="fi-FI" sz="2000" dirty="0">
                <a:solidFill>
                  <a:srgbClr val="000000"/>
                </a:solidFill>
                <a:cs typeface="Calibri"/>
              </a:rPr>
              <a:t>- Ilmoitus opelle, jos läksyjä alkaa olla liikaa tai liian vähän!</a:t>
            </a:r>
          </a:p>
          <a:p>
            <a:pPr marL="0" indent="0">
              <a:buNone/>
            </a:pPr>
            <a:r>
              <a:rPr lang="fi-FI" sz="2000" dirty="0">
                <a:solidFill>
                  <a:srgbClr val="000000"/>
                </a:solidFill>
                <a:cs typeface="Calibri"/>
              </a:rPr>
              <a:t>- Läksyt voi tarkistaa </a:t>
            </a:r>
            <a:r>
              <a:rPr lang="fi-FI" sz="2000" u="sng" dirty="0">
                <a:solidFill>
                  <a:srgbClr val="000000"/>
                </a:solidFill>
                <a:cs typeface="Calibri"/>
              </a:rPr>
              <a:t>luokan </a:t>
            </a:r>
            <a:r>
              <a:rPr lang="fi-FI" sz="2000" b="1" u="sng">
                <a:solidFill>
                  <a:srgbClr val="000000"/>
                </a:solidFill>
                <a:cs typeface="Calibri"/>
              </a:rPr>
              <a:t>Pedanet</a:t>
            </a:r>
            <a:r>
              <a:rPr lang="fi-FI" sz="2000" b="1" u="sng" dirty="0">
                <a:solidFill>
                  <a:srgbClr val="000000"/>
                </a:solidFill>
                <a:cs typeface="Calibri"/>
              </a:rPr>
              <a:t> –sivuilta</a:t>
            </a:r>
            <a:r>
              <a:rPr lang="fi-FI" sz="2000" u="sng" dirty="0">
                <a:solidFill>
                  <a:srgbClr val="000000"/>
                </a:solidFill>
                <a:cs typeface="Calibri"/>
              </a:rPr>
              <a:t>.</a:t>
            </a:r>
          </a:p>
          <a:p>
            <a:pPr marL="0" indent="0">
              <a:buNone/>
            </a:pPr>
            <a:r>
              <a:rPr lang="fi-FI" sz="2000" dirty="0">
                <a:solidFill>
                  <a:srgbClr val="000000"/>
                </a:solidFill>
                <a:cs typeface="Calibri"/>
              </a:rPr>
              <a:t>- Lisäharjoitusta </a:t>
            </a:r>
            <a:r>
              <a:rPr lang="fi-FI" sz="2000" err="1">
                <a:solidFill>
                  <a:srgbClr val="000000"/>
                </a:solidFill>
                <a:cs typeface="Calibri"/>
              </a:rPr>
              <a:t>SanomaPron</a:t>
            </a:r>
            <a:r>
              <a:rPr lang="fi-FI" sz="2000" dirty="0">
                <a:solidFill>
                  <a:srgbClr val="000000"/>
                </a:solidFill>
                <a:cs typeface="Calibri"/>
              </a:rPr>
              <a:t> –tunnusten kautta </a:t>
            </a:r>
            <a:r>
              <a:rPr lang="fi-FI" sz="2000" err="1">
                <a:solidFill>
                  <a:srgbClr val="000000"/>
                </a:solidFill>
                <a:cs typeface="Calibri"/>
              </a:rPr>
              <a:t>Bingelissä</a:t>
            </a:r>
            <a:r>
              <a:rPr lang="fi-FI" sz="2000" dirty="0">
                <a:solidFill>
                  <a:srgbClr val="000000"/>
                </a:solidFill>
                <a:cs typeface="Calibri"/>
              </a:rPr>
              <a:t>. </a:t>
            </a:r>
            <a:r>
              <a:rPr lang="fi-FI" sz="2000" b="1" dirty="0">
                <a:solidFill>
                  <a:srgbClr val="000000"/>
                </a:solidFill>
                <a:cs typeface="Calibri"/>
              </a:rPr>
              <a:t>Myös kappaleen kuunteleminen mahdollista (Arttu –sovellus).</a:t>
            </a:r>
          </a:p>
          <a:p>
            <a:pPr marL="0" indent="0">
              <a:buNone/>
            </a:pPr>
            <a:r>
              <a:rPr lang="fi-FI" sz="2000" b="1" dirty="0">
                <a:solidFill>
                  <a:srgbClr val="000000"/>
                </a:solidFill>
                <a:cs typeface="Calibri"/>
              </a:rPr>
              <a:t>MATEMATIIKKA</a:t>
            </a:r>
          </a:p>
          <a:p>
            <a:pPr marL="0" indent="0">
              <a:buNone/>
            </a:pPr>
            <a:r>
              <a:rPr lang="fi-FI" sz="2000" dirty="0">
                <a:solidFill>
                  <a:srgbClr val="000000"/>
                </a:solidFill>
                <a:cs typeface="Calibri"/>
              </a:rPr>
              <a:t>- Tehtäviä arjessa! </a:t>
            </a:r>
            <a:r>
              <a:rPr lang="fi-FI" sz="2000" dirty="0">
                <a:cs typeface="Calibri"/>
              </a:rPr>
              <a:t>Tikan heittäminen,</a:t>
            </a:r>
            <a:r>
              <a:rPr lang="fi-FI" sz="2000" dirty="0">
                <a:solidFill>
                  <a:srgbClr val="000000"/>
                </a:solidFill>
                <a:cs typeface="Calibri"/>
              </a:rPr>
              <a:t> </a:t>
            </a:r>
            <a:r>
              <a:rPr lang="fi-FI" sz="2000" u="sng" dirty="0">
                <a:solidFill>
                  <a:srgbClr val="000000"/>
                </a:solidFill>
                <a:cs typeface="Calibri"/>
              </a:rPr>
              <a:t>kertotaulujen</a:t>
            </a:r>
            <a:r>
              <a:rPr lang="fi-FI" sz="2000" dirty="0">
                <a:solidFill>
                  <a:srgbClr val="000000"/>
                </a:solidFill>
                <a:cs typeface="Calibri"/>
              </a:rPr>
              <a:t> kyseleminen, kysymysten heitteleminen vaikkapa ostoksista! Nyt lapsilla on pääsääntöisesti intoa, kun huijaatte tekemään. "Et kyllä varmasti vielä osaa...."</a:t>
            </a:r>
          </a:p>
          <a:p>
            <a:pPr marL="0" indent="0">
              <a:buNone/>
            </a:pPr>
            <a:r>
              <a:rPr lang="fi-FI" sz="2000" dirty="0">
                <a:solidFill>
                  <a:srgbClr val="000000"/>
                </a:solidFill>
                <a:cs typeface="Calibri"/>
              </a:rPr>
              <a:t>- Kirjan takana avuksi kortteja. </a:t>
            </a:r>
            <a:endParaRPr lang="fi-FI" sz="2000" b="1" dirty="0">
              <a:solidFill>
                <a:srgbClr val="00000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71425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68D707-07B7-4ED3-8EB2-070E2DA5B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826" y="4359"/>
            <a:ext cx="4977976" cy="1454051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000000"/>
                </a:solidFill>
                <a:cs typeface="Calibri Light"/>
              </a:rPr>
              <a:t>Muuta</a:t>
            </a:r>
            <a:endParaRPr lang="fi-FI">
              <a:solidFill>
                <a:srgbClr val="000000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BF06F7E-56AA-4637-9405-54C53784F4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023" y="1345357"/>
            <a:ext cx="10702604" cy="4715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342900"/>
            <a:r>
              <a:rPr lang="fi-FI" sz="2000" dirty="0">
                <a:solidFill>
                  <a:srgbClr val="000000"/>
                </a:solidFill>
                <a:cs typeface="Calibri"/>
              </a:rPr>
              <a:t>Liikuntatunneille ilolla! Oikeat varusteet takaavat turvallisen ja miellyttävän urheilukokemuksen. Liikuntapussi kouluun myös sisäliikuntaa varten. Myös juomapullo voi olla mukana. (Omat ikävät muistot koululiikunnasta voi jättää kertomatta … )</a:t>
            </a:r>
          </a:p>
          <a:p>
            <a:pPr marL="342900" indent="-342900"/>
            <a:r>
              <a:rPr lang="fi-FI" sz="2000">
                <a:solidFill>
                  <a:srgbClr val="000000"/>
                </a:solidFill>
                <a:cs typeface="Calibri"/>
              </a:rPr>
              <a:t>Lukudiplomi tavoitteena. Ahkeraa kirjastoauton hyödyntämistä maanantaisin… Toivottavasti kirjaan tartutaan myös kotona! :)</a:t>
            </a:r>
            <a:endParaRPr lang="en-US" sz="2000" dirty="0">
              <a:solidFill>
                <a:srgbClr val="000000"/>
              </a:solidFill>
              <a:cs typeface="Calibri"/>
            </a:endParaRPr>
          </a:p>
          <a:p>
            <a:pPr marL="342900" indent="-342900"/>
            <a:r>
              <a:rPr lang="fi-FI" sz="2000" dirty="0">
                <a:solidFill>
                  <a:srgbClr val="000000"/>
                </a:solidFill>
                <a:cs typeface="Calibri"/>
              </a:rPr>
              <a:t>Käsitöissä harjoitellaan sekä pehmeissä että kovissa materiaaleissa. Opetellaan ensin työskentelytaidot ja sen jälkeen suunnitellaan ja tehdään myös omaa.</a:t>
            </a:r>
          </a:p>
          <a:p>
            <a:pPr marL="342900" indent="-342900"/>
            <a:r>
              <a:rPr lang="fi-FI" sz="2000" dirty="0">
                <a:solidFill>
                  <a:srgbClr val="000000"/>
                </a:solidFill>
                <a:cs typeface="Calibri"/>
              </a:rPr>
              <a:t>Riittävä yöuni on tärkeää, joten unenmäärä ja ruutuaika on hyvä pysyä järkevänä.</a:t>
            </a:r>
            <a:endParaRPr lang="en-US" sz="2000" dirty="0">
              <a:solidFill>
                <a:srgbClr val="000000"/>
              </a:solidFill>
              <a:cs typeface="Calibri"/>
            </a:endParaRPr>
          </a:p>
          <a:p>
            <a:pPr marL="342900" indent="-342900"/>
            <a:endParaRPr lang="fi-FI" sz="1400" dirty="0">
              <a:solidFill>
                <a:srgbClr val="000000"/>
              </a:solidFill>
              <a:cs typeface="Calibri"/>
            </a:endParaRPr>
          </a:p>
          <a:p>
            <a:pPr marL="0" indent="0">
              <a:buNone/>
            </a:pPr>
            <a:endParaRPr lang="fi-FI" sz="1400" dirty="0">
              <a:solidFill>
                <a:srgbClr val="00000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643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89A6207-FC3F-4FE0-9248-2975334F0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680" y="285426"/>
            <a:ext cx="3438144" cy="1124712"/>
          </a:xfrm>
        </p:spPr>
        <p:txBody>
          <a:bodyPr anchor="b">
            <a:normAutofit/>
          </a:bodyPr>
          <a:lstStyle/>
          <a:p>
            <a:r>
              <a:rPr lang="fi-FI" sz="2800">
                <a:solidFill>
                  <a:schemeClr val="bg1"/>
                </a:solidFill>
                <a:cs typeface="Calibri Light"/>
              </a:rPr>
              <a:t>Vielä tiedoksi</a:t>
            </a:r>
            <a:endParaRPr lang="fi-FI" sz="2800">
              <a:solidFill>
                <a:schemeClr val="bg1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45C065C-0B99-40E2-94CC-D31F798C9E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473" y="1596951"/>
            <a:ext cx="10625743" cy="48899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/>
            <a:r>
              <a:rPr lang="fi-FI" sz="2400">
                <a:solidFill>
                  <a:schemeClr val="bg1"/>
                </a:solidFill>
                <a:cs typeface="Calibri"/>
              </a:rPr>
              <a:t>Kolmosilla pyöräiluopetusta syyskuussa – ilmoitetaan erikseen.</a:t>
            </a:r>
            <a:endParaRPr lang="en-US" sz="2400">
              <a:solidFill>
                <a:schemeClr val="bg1"/>
              </a:solidFill>
              <a:cs typeface="Calibri"/>
            </a:endParaRPr>
          </a:p>
          <a:p>
            <a:pPr marL="342900" indent="-342900">
              <a:buClr>
                <a:srgbClr val="FFFFFF"/>
              </a:buClr>
            </a:pPr>
            <a:r>
              <a:rPr lang="fi-FI" sz="2400">
                <a:solidFill>
                  <a:schemeClr val="bg1"/>
                </a:solidFill>
                <a:cs typeface="Calibri"/>
              </a:rPr>
              <a:t>3.-4. lk jalkapalloturnaus Ahmolla 15.9. Oppilaiden osallistumista kysytään lähipäivinä.</a:t>
            </a:r>
            <a:endParaRPr lang="fi-FI" sz="2400" dirty="0">
              <a:solidFill>
                <a:schemeClr val="bg1"/>
              </a:solidFill>
              <a:cs typeface="Calibri"/>
            </a:endParaRPr>
          </a:p>
          <a:p>
            <a:pPr marL="342900" indent="-342900"/>
            <a:r>
              <a:rPr lang="fi-FI" sz="2400" dirty="0">
                <a:solidFill>
                  <a:schemeClr val="bg1"/>
                </a:solidFill>
                <a:cs typeface="Calibri"/>
              </a:rPr>
              <a:t>Kodin ja koulun päivä </a:t>
            </a:r>
            <a:r>
              <a:rPr lang="fi-FI" sz="2400" err="1">
                <a:solidFill>
                  <a:schemeClr val="bg1"/>
                </a:solidFill>
                <a:cs typeface="Calibri"/>
              </a:rPr>
              <a:t>tod.näk</a:t>
            </a:r>
            <a:r>
              <a:rPr lang="fi-FI" sz="2400">
                <a:solidFill>
                  <a:schemeClr val="bg1"/>
                </a:solidFill>
                <a:cs typeface="Calibri"/>
              </a:rPr>
              <a:t>. Pe 25.9. Tuolloin mahdollisesti jotain liikunnallista tekemistä kunnan teeman mukaisesti.</a:t>
            </a:r>
            <a:endParaRPr lang="fi-FI" sz="2400">
              <a:solidFill>
                <a:schemeClr val="bg1"/>
              </a:solidFill>
              <a:ea typeface="Calibri"/>
              <a:cs typeface="Calibri"/>
            </a:endParaRPr>
          </a:p>
          <a:p>
            <a:pPr marL="342900" indent="-342900">
              <a:buClr>
                <a:srgbClr val="FFFFFF"/>
              </a:buClr>
            </a:pPr>
            <a:r>
              <a:rPr lang="fi-FI" sz="2400">
                <a:solidFill>
                  <a:schemeClr val="bg1"/>
                </a:solidFill>
                <a:ea typeface="Calibri"/>
                <a:cs typeface="Calibri"/>
              </a:rPr>
              <a:t>11.-13.11. Koulukuvaus. 3.-4. C:n kuvvausaika ilmoitetaan myöhemmin.</a:t>
            </a:r>
            <a:endParaRPr lang="fi-FI" sz="2400" dirty="0">
              <a:solidFill>
                <a:schemeClr val="bg1"/>
              </a:solidFill>
              <a:cs typeface="Calibri"/>
            </a:endParaRPr>
          </a:p>
          <a:p>
            <a:pPr marL="342900" indent="-342900"/>
            <a:r>
              <a:rPr lang="fi-FI" sz="2400">
                <a:solidFill>
                  <a:schemeClr val="bg1"/>
                </a:solidFill>
                <a:ea typeface="Calibri"/>
                <a:cs typeface="Calibri"/>
              </a:rPr>
              <a:t>Uinnit keskiviikkoina 25.11. ja 2.12.</a:t>
            </a:r>
          </a:p>
          <a:p>
            <a:pPr marL="342900" indent="-342900"/>
            <a:r>
              <a:rPr lang="fi-FI" sz="2400" dirty="0">
                <a:solidFill>
                  <a:schemeClr val="bg1"/>
                </a:solidFill>
                <a:cs typeface="Calibri"/>
              </a:rPr>
              <a:t>Vanhempainilta-PowerPointin lähetän teille ja myös poissaolleille Wilman kautta linkkinä.</a:t>
            </a:r>
          </a:p>
        </p:txBody>
      </p:sp>
    </p:spTree>
    <p:extLst>
      <p:ext uri="{BB962C8B-B14F-4D97-AF65-F5344CB8AC3E}">
        <p14:creationId xmlns:p14="http://schemas.microsoft.com/office/powerpoint/2010/main" val="37399383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5DFB535-6AF3-48D2-A585-18EE4B1B2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7" y="914400"/>
            <a:ext cx="36576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Mukavaa yhteistä lukuvuotta!</a:t>
            </a:r>
          </a:p>
        </p:txBody>
      </p:sp>
      <p:pic>
        <p:nvPicPr>
          <p:cNvPr id="4" name="Kuva 4" descr="Kuva, joka sisältää kohteen teksti&#10;&#10;Kuvaus luotu, korkea luotettavuus">
            <a:extLst>
              <a:ext uri="{FF2B5EF4-FFF2-40B4-BE49-F238E27FC236}">
                <a16:creationId xmlns:a16="http://schemas.microsoft.com/office/drawing/2014/main" id="{EC4EE357-69B1-4E8C-B7F7-0958377A22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90196" y="492573"/>
            <a:ext cx="5880796" cy="588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05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C5AC941-6A74-4479-86C6-F3CC45697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fi-FI" sz="5400">
                <a:cs typeface="Calibri Light"/>
              </a:rPr>
              <a:t>Yhteydenpito ja esittely</a:t>
            </a:r>
            <a:endParaRPr lang="fi-FI" sz="540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06C4563-FDC5-439B-A2D0-710D0EACA1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1860764"/>
            <a:ext cx="6713552" cy="4329724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fi-FI" sz="1900">
                <a:cs typeface="Calibri"/>
              </a:rPr>
              <a:t>Mika Elo</a:t>
            </a:r>
          </a:p>
          <a:p>
            <a:r>
              <a:rPr lang="fi-FI" sz="1900">
                <a:cs typeface="Calibri"/>
              </a:rPr>
              <a:t>Ottakaa aina yhteyttä, jos jokin asia mietityttää.</a:t>
            </a:r>
            <a:endParaRPr lang="fi-FI" sz="1900"/>
          </a:p>
          <a:p>
            <a:pPr marL="342900" indent="-342900"/>
            <a:r>
              <a:rPr lang="fi-FI" sz="1900">
                <a:cs typeface="Calibri"/>
              </a:rPr>
              <a:t>Wilman käyttö toimii hyvin. Muistattehan kuitata kuittausta pyydetyt viestit ja tehdä loma-anomukset.</a:t>
            </a:r>
            <a:endParaRPr lang="en-US" sz="1900">
              <a:cs typeface="Calibri"/>
            </a:endParaRPr>
          </a:p>
          <a:p>
            <a:pPr marL="342900" indent="-342900"/>
            <a:r>
              <a:rPr lang="fi-FI" sz="1900">
                <a:cs typeface="Calibri"/>
              </a:rPr>
              <a:t>Wilmaan tuntimerkinnät (läksyunohdus, myöhästymiset, aktiivisuus - tänä syksynä on tullut lisäksi muitakin merkintöjä)   </a:t>
            </a:r>
            <a:endParaRPr lang="en-US" sz="1900">
              <a:cs typeface="Calibri"/>
            </a:endParaRPr>
          </a:p>
          <a:p>
            <a:pPr marL="342900" indent="-342900"/>
            <a:r>
              <a:rPr lang="fi-FI" sz="1900">
                <a:cs typeface="Calibri"/>
              </a:rPr>
              <a:t>Toivon, että meillä on matala kynnys ottaa yhteyttä puolin ja toisin. Lapsen mielessä pieni asia saattaa kasvaa suureksi ongelmaksi, jollei sitä selvitetä ajoissa</a:t>
            </a:r>
            <a:endParaRPr lang="fi-FI" sz="1900"/>
          </a:p>
          <a:p>
            <a:pPr marL="342900" indent="-342900">
              <a:buClr>
                <a:srgbClr val="262626"/>
              </a:buClr>
            </a:pPr>
            <a:r>
              <a:rPr lang="fi-FI" sz="1900">
                <a:cs typeface="Calibri"/>
              </a:rPr>
              <a:t>PUHELIN ON KÄYTÖSSÄ!! 044 740 1749</a:t>
            </a:r>
            <a:endParaRPr lang="fi-FI" sz="1900" dirty="0">
              <a:cs typeface="Calibri"/>
            </a:endParaRPr>
          </a:p>
          <a:p>
            <a:r>
              <a:rPr lang="fi-FI" sz="1900">
                <a:cs typeface="Calibri"/>
                <a:sym typeface="Wingdings" panose="05000000000000000000" pitchFamily="2" charset="2"/>
              </a:rPr>
              <a:t>Puhelin </a:t>
            </a:r>
            <a:r>
              <a:rPr lang="fi-FI" sz="1900">
                <a:cs typeface="Calibri"/>
              </a:rPr>
              <a:t>yleensä päällä 7.30-16. Jos on asia, joka mielestänne vaatii keskustelua, soittakaa ihmeessä! </a:t>
            </a:r>
            <a:r>
              <a:rPr lang="fi-FI" sz="1900" dirty="0">
                <a:cs typeface="Calibri"/>
                <a:sym typeface="Wingdings" panose="05000000000000000000" pitchFamily="2" charset="2"/>
              </a:rPr>
              <a:t></a:t>
            </a:r>
            <a:endParaRPr lang="fi-FI" sz="1900" dirty="0">
              <a:cs typeface="Calibri"/>
            </a:endParaRPr>
          </a:p>
          <a:p>
            <a:pPr>
              <a:buClr>
                <a:srgbClr val="262626"/>
              </a:buClr>
            </a:pPr>
            <a:r>
              <a:rPr lang="fi-FI" sz="1900">
                <a:solidFill>
                  <a:srgbClr val="FF0000"/>
                </a:solidFill>
                <a:cs typeface="Calibri"/>
                <a:sym typeface="Wingdings" panose="05000000000000000000" pitchFamily="2" charset="2"/>
              </a:rPr>
              <a:t>Puhelinnumero opelle talteen! Laittakaa viesti minulle työpuhelimeen ja viestiin sekä lapsen, että oma nimi – saan kätevästi tallennettua numeron työpuhelimeeni.</a:t>
            </a:r>
            <a:endParaRPr lang="fi-FI" sz="1900">
              <a:solidFill>
                <a:srgbClr val="FF0000"/>
              </a:solidFill>
              <a:cs typeface="Calibri"/>
            </a:endParaRPr>
          </a:p>
          <a:p>
            <a:pPr>
              <a:buClr>
                <a:srgbClr val="262626"/>
              </a:buClr>
            </a:pPr>
            <a:r>
              <a:rPr lang="fi-FI" sz="1900">
                <a:solidFill>
                  <a:srgbClr val="E30BBF"/>
                </a:solidFill>
                <a:cs typeface="Calibri"/>
              </a:rPr>
              <a:t>Jaa kaikille vanhempainyhdistysmoniste</a:t>
            </a:r>
          </a:p>
          <a:p>
            <a:pPr>
              <a:buNone/>
            </a:pPr>
            <a:endParaRPr lang="fi-FI" sz="1900">
              <a:cs typeface="Calibri"/>
            </a:endParaRPr>
          </a:p>
        </p:txBody>
      </p:sp>
      <p:pic>
        <p:nvPicPr>
          <p:cNvPr id="4" name="Picture 3" descr="Wilma – Google Play ‑sovellukset">
            <a:extLst>
              <a:ext uri="{FF2B5EF4-FFF2-40B4-BE49-F238E27FC236}">
                <a16:creationId xmlns:a16="http://schemas.microsoft.com/office/drawing/2014/main" id="{F2D8BEF7-EE24-CAD9-98BF-9CB5D5370D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68" r="2624" b="-3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478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aaperon kuulo onnistuttiin palauttamaan uudenlaisen geeniterapian ...">
            <a:extLst>
              <a:ext uri="{FF2B5EF4-FFF2-40B4-BE49-F238E27FC236}">
                <a16:creationId xmlns:a16="http://schemas.microsoft.com/office/drawing/2014/main" id="{3165C913-F42B-258A-5E6D-3DBCA69B0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689"/>
          <a:stretch>
            <a:fillRect/>
          </a:stretch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1C69A948-CAEE-03A1-FC11-C7FD1BA76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fi-FI" sz="4000"/>
              <a:t>Kuulumiset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C581997-D672-D874-CA9F-022393E52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Tx/>
              <a:buChar char="-"/>
            </a:pPr>
            <a:r>
              <a:rPr lang="fi-FI" sz="2000"/>
              <a:t>Millainen kotiväen kokemus lasten koulun aloituksesta?</a:t>
            </a:r>
          </a:p>
          <a:p>
            <a:pPr>
              <a:buFontTx/>
              <a:buChar char="-"/>
            </a:pPr>
            <a:r>
              <a:rPr lang="fi-FI" sz="2000"/>
              <a:t>Open terveiset</a:t>
            </a:r>
          </a:p>
          <a:p>
            <a:pPr>
              <a:buFontTx/>
              <a:buChar char="-"/>
            </a:pPr>
            <a:endParaRPr lang="fi-FI" sz="2000"/>
          </a:p>
        </p:txBody>
      </p:sp>
    </p:spTree>
    <p:extLst>
      <p:ext uri="{BB962C8B-B14F-4D97-AF65-F5344CB8AC3E}">
        <p14:creationId xmlns:p14="http://schemas.microsoft.com/office/powerpoint/2010/main" val="164031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7AD45EF-B0FB-4195-AD93-EE32BB582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206" y="-2227"/>
            <a:ext cx="6658142" cy="1024428"/>
          </a:xfrm>
        </p:spPr>
        <p:txBody>
          <a:bodyPr>
            <a:normAutofit/>
          </a:bodyPr>
          <a:lstStyle/>
          <a:p>
            <a:r>
              <a:rPr lang="fi-FI" sz="3200" dirty="0">
                <a:solidFill>
                  <a:srgbClr val="000000"/>
                </a:solidFill>
                <a:cs typeface="Calibri Light"/>
              </a:rPr>
              <a:t>Koulun käytänteitä</a:t>
            </a:r>
            <a:endParaRPr lang="fi-FI" sz="3200">
              <a:solidFill>
                <a:srgbClr val="000000"/>
              </a:solidFill>
              <a:ea typeface="+mj-lt"/>
              <a:cs typeface="+mj-lt"/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B808845-26FB-4381-B833-B089E3F98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072" y="773917"/>
            <a:ext cx="11005008" cy="62843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endParaRPr lang="fi-FI" sz="2000" dirty="0"/>
          </a:p>
          <a:p>
            <a:pPr marL="342900" indent="-342900"/>
            <a:r>
              <a:rPr lang="fi-FI" sz="2000" dirty="0"/>
              <a:t>Tutut käytännöt: sisäkengät, kännykät repussa, läksyt </a:t>
            </a:r>
            <a:r>
              <a:rPr lang="fi-FI" sz="2000" err="1"/>
              <a:t>Pedanetissä</a:t>
            </a:r>
            <a:r>
              <a:rPr lang="fi-FI" sz="2000" dirty="0"/>
              <a:t> </a:t>
            </a:r>
          </a:p>
          <a:p>
            <a:pPr marL="342900" indent="-342900"/>
            <a:r>
              <a:rPr lang="fi-FI" sz="2000" dirty="0"/>
              <a:t>Unohtuneet läksyt koulun jälkeen </a:t>
            </a:r>
            <a:endParaRPr lang="fi-FI" sz="2000" dirty="0">
              <a:solidFill>
                <a:srgbClr val="000000"/>
              </a:solidFill>
              <a:cs typeface="Calibri"/>
            </a:endParaRPr>
          </a:p>
          <a:p>
            <a:pPr marL="342900" indent="-342900"/>
            <a:r>
              <a:rPr lang="fi-FI" sz="2000">
                <a:solidFill>
                  <a:srgbClr val="000000"/>
                </a:solidFill>
                <a:cs typeface="Calibri"/>
              </a:rPr>
              <a:t>Koulunkäynninohjaajana Pirjo kolme tuntia viikossa luokassa apuna.</a:t>
            </a:r>
            <a:endParaRPr lang="en-US" sz="2000">
              <a:solidFill>
                <a:srgbClr val="000000"/>
              </a:solidFill>
              <a:cs typeface="Calibri"/>
            </a:endParaRPr>
          </a:p>
          <a:p>
            <a:pPr marL="342900" indent="-342900"/>
            <a:r>
              <a:rPr lang="fi-FI" sz="2000">
                <a:solidFill>
                  <a:srgbClr val="000000"/>
                </a:solidFill>
                <a:cs typeface="Calibri"/>
              </a:rPr>
              <a:t>Erityisopettaja Saara myös apunamme 2h/vko.</a:t>
            </a:r>
          </a:p>
          <a:p>
            <a:pPr marL="342900" indent="-342900"/>
            <a:r>
              <a:rPr lang="fi-FI" sz="2000" dirty="0">
                <a:solidFill>
                  <a:srgbClr val="000000"/>
                </a:solidFill>
                <a:cs typeface="Calibri"/>
              </a:rPr>
              <a:t>Kiusaamisen vastainen toiminta </a:t>
            </a:r>
            <a:r>
              <a:rPr lang="fi-FI" sz="2000">
                <a:solidFill>
                  <a:srgbClr val="000000"/>
                </a:solidFill>
                <a:cs typeface="Calibri"/>
              </a:rPr>
              <a:t>HaKa</a:t>
            </a:r>
            <a:r>
              <a:rPr lang="fi-FI" sz="2000" dirty="0">
                <a:solidFill>
                  <a:srgbClr val="000000"/>
                </a:solidFill>
                <a:cs typeface="Calibri"/>
              </a:rPr>
              <a:t> ja Verso toimivat edelleen.</a:t>
            </a:r>
            <a:endParaRPr lang="en-US" sz="2000" dirty="0">
              <a:solidFill>
                <a:srgbClr val="000000"/>
              </a:solidFill>
              <a:cs typeface="Calibri"/>
            </a:endParaRPr>
          </a:p>
          <a:p>
            <a:pPr marL="342900" indent="-342900"/>
            <a:r>
              <a:rPr lang="fi-FI" sz="2000" dirty="0">
                <a:solidFill>
                  <a:srgbClr val="000000"/>
                </a:solidFill>
                <a:cs typeface="Calibri"/>
              </a:rPr>
              <a:t>Oppilaskunnan hallitus kokoontuu säännöllisesti ja osallistuu täten lukuvuotemme suunnitteluun.</a:t>
            </a:r>
            <a:endParaRPr lang="en-US" sz="2000" dirty="0">
              <a:solidFill>
                <a:srgbClr val="000000"/>
              </a:solidFill>
              <a:cs typeface="Calibri"/>
            </a:endParaRPr>
          </a:p>
          <a:p>
            <a:pPr marL="342900" indent="-342900"/>
            <a:r>
              <a:rPr lang="fi-FI" sz="2000">
                <a:solidFill>
                  <a:srgbClr val="000000"/>
                </a:solidFill>
                <a:cs typeface="Calibri"/>
              </a:rPr>
              <a:t>Teemme paljon yhteistyötä 3. 4. -luokkien kanssa ja suunnittelemme opetusta yhdessä. </a:t>
            </a:r>
            <a:endParaRPr lang="en-US" sz="2000">
              <a:solidFill>
                <a:srgbClr val="000000"/>
              </a:solidFill>
              <a:cs typeface="Calibri"/>
            </a:endParaRPr>
          </a:p>
          <a:p>
            <a:pPr>
              <a:buClr>
                <a:srgbClr val="262626"/>
              </a:buClr>
            </a:pPr>
            <a:r>
              <a:rPr lang="fi-FI" sz="1300" b="1">
                <a:ea typeface="+mn-lt"/>
                <a:cs typeface="+mn-lt"/>
              </a:rPr>
              <a:t>Muita luokkaa opettavia opettajia ovat:</a:t>
            </a:r>
            <a:endParaRPr lang="fi-FI" b="1"/>
          </a:p>
          <a:p>
            <a:pPr>
              <a:buClr>
                <a:srgbClr val="262626"/>
              </a:buClr>
            </a:pPr>
            <a:r>
              <a:rPr lang="fi-FI" sz="1300" b="1">
                <a:ea typeface="+mn-lt"/>
                <a:cs typeface="+mn-lt"/>
              </a:rPr>
              <a:t>Englanti: Tuula Holmlund, Heidi Penttinen</a:t>
            </a:r>
            <a:endParaRPr lang="fi-FI" b="1">
              <a:ea typeface="+mn-lt"/>
              <a:cs typeface="+mn-lt"/>
            </a:endParaRPr>
          </a:p>
          <a:p>
            <a:pPr>
              <a:buClr>
                <a:srgbClr val="262626"/>
              </a:buClr>
            </a:pPr>
            <a:r>
              <a:rPr lang="fi-FI" sz="1300" b="1">
                <a:ea typeface="+mn-lt"/>
                <a:cs typeface="+mn-lt"/>
              </a:rPr>
              <a:t>Erityisopetus: Saara Lehtola</a:t>
            </a:r>
            <a:endParaRPr lang="fi-FI" b="1">
              <a:ea typeface="+mn-lt"/>
              <a:cs typeface="+mn-lt"/>
            </a:endParaRPr>
          </a:p>
          <a:p>
            <a:pPr>
              <a:buClr>
                <a:srgbClr val="262626"/>
              </a:buClr>
            </a:pPr>
            <a:r>
              <a:rPr lang="fi-FI" sz="1300" b="1">
                <a:ea typeface="+mn-lt"/>
                <a:cs typeface="+mn-lt"/>
              </a:rPr>
              <a:t>Käsityö: Mika, Minna, Henna</a:t>
            </a:r>
            <a:endParaRPr lang="fi-FI" b="1"/>
          </a:p>
          <a:p>
            <a:pPr>
              <a:buClr>
                <a:srgbClr val="262626"/>
              </a:buClr>
            </a:pPr>
            <a:r>
              <a:rPr lang="fi-FI" sz="1300" b="1">
                <a:ea typeface="+mn-lt"/>
                <a:cs typeface="+mn-lt"/>
              </a:rPr>
              <a:t>Liikunta: Joonas,Minna, Piritta. Henna</a:t>
            </a:r>
            <a:endParaRPr lang="fi-FI" b="1"/>
          </a:p>
          <a:p>
            <a:pPr>
              <a:buClr>
                <a:srgbClr val="262626"/>
              </a:buClr>
            </a:pPr>
            <a:r>
              <a:rPr lang="fi-FI" sz="1300" b="1">
                <a:ea typeface="+mn-lt"/>
                <a:cs typeface="+mn-lt"/>
              </a:rPr>
              <a:t>Musiikki:Laura, Marika, Piritta, Henna</a:t>
            </a:r>
            <a:endParaRPr lang="fi-FI" b="1"/>
          </a:p>
          <a:p>
            <a:pPr>
              <a:buClr>
                <a:srgbClr val="262626"/>
              </a:buClr>
            </a:pPr>
            <a:r>
              <a:rPr lang="fi-FI" sz="1300" b="1">
                <a:ea typeface="+mn-lt"/>
                <a:cs typeface="+mn-lt"/>
              </a:rPr>
              <a:t>Yhteiskuntaoppi 4.lk: Irma</a:t>
            </a:r>
            <a:endParaRPr lang="fi-FI" b="1"/>
          </a:p>
          <a:p>
            <a:pPr marL="0" indent="0">
              <a:buNone/>
            </a:pPr>
            <a:endParaRPr lang="fi-FI" sz="2000" dirty="0">
              <a:cs typeface="Calibri"/>
            </a:endParaRPr>
          </a:p>
          <a:p>
            <a:pPr marL="342900" indent="-342900"/>
            <a:endParaRPr lang="fi-FI" sz="2000" dirty="0">
              <a:solidFill>
                <a:srgbClr val="000000"/>
              </a:solidFill>
              <a:cs typeface="Calibr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3C8FE6-C633-C4C7-6DE9-FD587711CF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3081" y="1473104"/>
            <a:ext cx="2414416" cy="122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267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09BBCB4-3128-4265-81C3-2F5D8B143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4543" y="41325"/>
            <a:ext cx="5314536" cy="1325563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chemeClr val="bg1"/>
                </a:solidFill>
                <a:cs typeface="Calibri Light"/>
              </a:rPr>
              <a:t>Tuntijako</a:t>
            </a:r>
            <a:endParaRPr lang="fi-FI">
              <a:solidFill>
                <a:schemeClr val="bg1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01B3D1A-7572-49FB-A1F1-AFE00C7D1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0292" y="1250318"/>
            <a:ext cx="6000343" cy="529997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3000" dirty="0">
                <a:solidFill>
                  <a:schemeClr val="bg1"/>
                </a:solidFill>
                <a:cs typeface="Calibri"/>
              </a:rPr>
              <a:t>Matematiikka 3/4</a:t>
            </a:r>
          </a:p>
          <a:p>
            <a:r>
              <a:rPr lang="fi-FI" sz="3000" dirty="0">
                <a:solidFill>
                  <a:schemeClr val="bg1"/>
                </a:solidFill>
                <a:cs typeface="Calibri"/>
              </a:rPr>
              <a:t>Äidinkieli 6/5</a:t>
            </a:r>
          </a:p>
          <a:p>
            <a:r>
              <a:rPr lang="fi-FI" sz="3000" dirty="0">
                <a:solidFill>
                  <a:schemeClr val="bg1"/>
                </a:solidFill>
                <a:cs typeface="Calibri"/>
              </a:rPr>
              <a:t>Ympäristötieto 2</a:t>
            </a:r>
          </a:p>
          <a:p>
            <a:r>
              <a:rPr lang="fi-FI" sz="3000" dirty="0">
                <a:solidFill>
                  <a:schemeClr val="bg1"/>
                </a:solidFill>
                <a:cs typeface="Calibri"/>
              </a:rPr>
              <a:t>Englanti 2</a:t>
            </a:r>
          </a:p>
          <a:p>
            <a:r>
              <a:rPr lang="fi-FI" sz="3000" dirty="0">
                <a:solidFill>
                  <a:schemeClr val="bg1"/>
                </a:solidFill>
                <a:cs typeface="Calibri"/>
              </a:rPr>
              <a:t>Kuvataide 2</a:t>
            </a:r>
          </a:p>
          <a:p>
            <a:r>
              <a:rPr lang="fi-FI" sz="3000" dirty="0">
                <a:solidFill>
                  <a:schemeClr val="bg1"/>
                </a:solidFill>
                <a:cs typeface="Calibri"/>
              </a:rPr>
              <a:t>Liikunta 3</a:t>
            </a:r>
          </a:p>
          <a:p>
            <a:r>
              <a:rPr lang="fi-FI" sz="3000" dirty="0">
                <a:solidFill>
                  <a:schemeClr val="bg1"/>
                </a:solidFill>
                <a:cs typeface="Calibri"/>
              </a:rPr>
              <a:t>Käsityö 2 (vaihto joululta)</a:t>
            </a:r>
          </a:p>
          <a:p>
            <a:r>
              <a:rPr lang="fi-FI" sz="3000" dirty="0">
                <a:solidFill>
                  <a:schemeClr val="bg1"/>
                </a:solidFill>
                <a:cs typeface="Calibri"/>
              </a:rPr>
              <a:t>Musiikki ½</a:t>
            </a:r>
          </a:p>
          <a:p>
            <a:r>
              <a:rPr lang="fi-FI" sz="3000" dirty="0">
                <a:solidFill>
                  <a:schemeClr val="bg1"/>
                </a:solidFill>
                <a:cs typeface="Calibri"/>
              </a:rPr>
              <a:t>4.lk yhteiskuntaoppi 1</a:t>
            </a:r>
          </a:p>
        </p:txBody>
      </p:sp>
      <p:pic>
        <p:nvPicPr>
          <p:cNvPr id="6" name="Kuva 6">
            <a:extLst>
              <a:ext uri="{FF2B5EF4-FFF2-40B4-BE49-F238E27FC236}">
                <a16:creationId xmlns:a16="http://schemas.microsoft.com/office/drawing/2014/main" id="{BAD4AD62-397C-4C5F-BC4D-E020E0D895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733" y="543135"/>
            <a:ext cx="3835488" cy="383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545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9147042-1041-485F-A052-F97A7FB9BD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45810"/>
            <a:ext cx="5120561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3. -4  -luokka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8809322-1F56-494D-A15D-3D3D0EC4DF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7096" y="1965993"/>
            <a:ext cx="6554464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/>
            <a:r>
              <a:rPr lang="en-US" sz="2400" dirty="0" err="1"/>
              <a:t>Uusia</a:t>
            </a:r>
            <a:r>
              <a:rPr lang="en-US" sz="2400" dirty="0"/>
              <a:t> </a:t>
            </a:r>
            <a:r>
              <a:rPr lang="en-US" sz="2400" dirty="0" err="1"/>
              <a:t>asioita</a:t>
            </a:r>
            <a:r>
              <a:rPr lang="en-US" sz="2400" dirty="0"/>
              <a:t>:</a:t>
            </a:r>
          </a:p>
          <a:p>
            <a:pPr marL="0"/>
            <a:r>
              <a:rPr lang="en-US" sz="2400" dirty="0" err="1"/>
              <a:t>Kolmosilla</a:t>
            </a:r>
            <a:r>
              <a:rPr lang="en-US" sz="2400" dirty="0"/>
              <a:t> </a:t>
            </a:r>
            <a:r>
              <a:rPr lang="en-US" sz="2400" dirty="0" err="1"/>
              <a:t>haastava</a:t>
            </a:r>
            <a:r>
              <a:rPr lang="en-US" sz="2400" dirty="0"/>
              <a:t> </a:t>
            </a:r>
            <a:r>
              <a:rPr lang="en-US" sz="2400" dirty="0" err="1"/>
              <a:t>lukuvuosi</a:t>
            </a:r>
            <a:r>
              <a:rPr lang="en-US" sz="2400" dirty="0"/>
              <a:t>, </a:t>
            </a:r>
            <a:r>
              <a:rPr lang="en-US" sz="2400" dirty="0" err="1"/>
              <a:t>siirtyminen</a:t>
            </a:r>
            <a:r>
              <a:rPr lang="en-US" sz="2400" dirty="0"/>
              <a:t> </a:t>
            </a:r>
            <a:r>
              <a:rPr lang="en-US" sz="2400" dirty="0" err="1"/>
              <a:t>alkuopetuksesta</a:t>
            </a:r>
            <a:r>
              <a:rPr lang="en-US" sz="2400" dirty="0"/>
              <a:t> </a:t>
            </a:r>
            <a:r>
              <a:rPr lang="en-US" sz="2400" dirty="0" err="1"/>
              <a:t>voi</a:t>
            </a:r>
            <a:r>
              <a:rPr lang="en-US" sz="2400" dirty="0"/>
              <a:t> </a:t>
            </a:r>
            <a:r>
              <a:rPr lang="en-US" sz="2400" dirty="0" err="1"/>
              <a:t>ollavaikeaa</a:t>
            </a:r>
            <a:r>
              <a:rPr lang="en-US" sz="2400" dirty="0"/>
              <a:t>- 3. </a:t>
            </a:r>
            <a:r>
              <a:rPr lang="en-US" sz="2400" dirty="0" err="1"/>
              <a:t>lk</a:t>
            </a:r>
            <a:r>
              <a:rPr lang="en-US" sz="2400" dirty="0"/>
              <a:t>  </a:t>
            </a:r>
            <a:r>
              <a:rPr lang="en-US" sz="2400" dirty="0" err="1"/>
              <a:t>englannin</a:t>
            </a:r>
            <a:r>
              <a:rPr lang="en-US" sz="2400" dirty="0"/>
              <a:t> </a:t>
            </a:r>
            <a:r>
              <a:rPr lang="en-US" sz="2400" dirty="0" err="1"/>
              <a:t>opiskelu</a:t>
            </a:r>
            <a:r>
              <a:rPr lang="en-US" sz="2400" dirty="0"/>
              <a:t> "</a:t>
            </a:r>
            <a:r>
              <a:rPr lang="en-US" sz="2400" dirty="0" err="1"/>
              <a:t>tosissaan</a:t>
            </a:r>
            <a:r>
              <a:rPr lang="en-US" sz="2400" dirty="0"/>
              <a:t>"</a:t>
            </a:r>
            <a:endParaRPr lang="en-US" sz="2400">
              <a:ea typeface="Calibri"/>
              <a:cs typeface="Calibri"/>
            </a:endParaRPr>
          </a:p>
          <a:p>
            <a:pPr marL="0"/>
            <a:r>
              <a:rPr lang="en-US" sz="2400" dirty="0"/>
              <a:t>- </a:t>
            </a:r>
            <a:r>
              <a:rPr lang="en-US" sz="2400" dirty="0" err="1"/>
              <a:t>Lukuaineissa</a:t>
            </a:r>
            <a:r>
              <a:rPr lang="en-US" sz="2400" dirty="0"/>
              <a:t> (</a:t>
            </a:r>
            <a:r>
              <a:rPr lang="en-US" sz="2400" dirty="0" err="1"/>
              <a:t>yltti</a:t>
            </a:r>
            <a:r>
              <a:rPr lang="en-US" sz="2400" dirty="0"/>
              <a:t> </a:t>
            </a:r>
            <a:r>
              <a:rPr lang="en-US" sz="2400" dirty="0" err="1"/>
              <a:t>Pisara</a:t>
            </a:r>
            <a:r>
              <a:rPr lang="en-US" sz="2400" dirty="0"/>
              <a:t> 3 ja </a:t>
            </a:r>
            <a:r>
              <a:rPr lang="en-US" sz="2400" dirty="0" err="1"/>
              <a:t>yhteiskuntaoppi</a:t>
            </a:r>
            <a:r>
              <a:rPr lang="en-US" sz="2400" dirty="0"/>
              <a:t> </a:t>
            </a:r>
            <a:r>
              <a:rPr lang="en-US" sz="2400" dirty="0" err="1"/>
              <a:t>nelosilla</a:t>
            </a:r>
            <a:r>
              <a:rPr lang="en-US" sz="2400" dirty="0"/>
              <a:t>) </a:t>
            </a:r>
            <a:r>
              <a:rPr lang="en-US" sz="2400" dirty="0" err="1"/>
              <a:t>lukeminen</a:t>
            </a:r>
            <a:r>
              <a:rPr lang="en-US" sz="2400" dirty="0"/>
              <a:t> ja </a:t>
            </a:r>
            <a:r>
              <a:rPr lang="en-US" sz="2400" dirty="0" err="1"/>
              <a:t>luetunymmärrys</a:t>
            </a:r>
            <a:r>
              <a:rPr lang="en-US" sz="2400" dirty="0"/>
              <a:t> </a:t>
            </a:r>
            <a:r>
              <a:rPr lang="en-US" sz="2400" dirty="0" err="1"/>
              <a:t>korostuu</a:t>
            </a:r>
            <a:r>
              <a:rPr lang="en-US" sz="2400" dirty="0"/>
              <a:t>.</a:t>
            </a:r>
          </a:p>
          <a:p>
            <a:pPr marL="0"/>
            <a:r>
              <a:rPr lang="en-US" sz="2400" dirty="0"/>
              <a:t> </a:t>
            </a:r>
            <a:r>
              <a:rPr lang="en-US" sz="2400" dirty="0" err="1"/>
              <a:t>Enemmän</a:t>
            </a:r>
            <a:r>
              <a:rPr lang="en-US" sz="2400" dirty="0"/>
              <a:t> </a:t>
            </a:r>
            <a:r>
              <a:rPr lang="en-US" sz="2400" dirty="0" err="1"/>
              <a:t>läksyjä</a:t>
            </a:r>
            <a:r>
              <a:rPr lang="en-US" sz="2400" dirty="0"/>
              <a:t> ja </a:t>
            </a:r>
            <a:r>
              <a:rPr lang="en-US" sz="2400" dirty="0" err="1"/>
              <a:t>vastuuta</a:t>
            </a:r>
            <a:endParaRPr lang="en-US" sz="2400" dirty="0"/>
          </a:p>
          <a:p>
            <a:pPr marL="0"/>
            <a:r>
              <a:rPr lang="en-US" sz="2400" dirty="0"/>
              <a:t>- </a:t>
            </a:r>
            <a:r>
              <a:rPr lang="en-US" sz="2400" dirty="0" err="1"/>
              <a:t>Pedanetin</a:t>
            </a:r>
            <a:r>
              <a:rPr lang="en-US" sz="2400" dirty="0"/>
              <a:t> ja Office 365 –</a:t>
            </a:r>
            <a:r>
              <a:rPr lang="en-US" sz="2400" dirty="0" err="1"/>
              <a:t>hyödyntäminen</a:t>
            </a:r>
            <a:r>
              <a:rPr lang="en-US" sz="2400" dirty="0"/>
              <a:t>.</a:t>
            </a:r>
            <a:endParaRPr lang="en-US" sz="2400" dirty="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1026" name="Picture 2" descr="Laskupolku 3A Oma vastaukset">
            <a:extLst>
              <a:ext uri="{FF2B5EF4-FFF2-40B4-BE49-F238E27FC236}">
                <a16:creationId xmlns:a16="http://schemas.microsoft.com/office/drawing/2014/main" id="{E78C0149-67B6-DE7C-F7DF-22AD37E0753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14529"/>
          <a:stretch>
            <a:fillRect/>
          </a:stretch>
        </p:blipFill>
        <p:spPr bwMode="auto">
          <a:xfrm>
            <a:off x="6712791" y="320843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636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3EF527E-76C9-48D0-AD8D-3694C5FCE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7370" y="0"/>
            <a:ext cx="435463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0B011F-6C65-4AC1-9953-6861E70AA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7744" y="237744"/>
            <a:ext cx="7652977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30625D0-D24A-4906-8AF8-6D1D426E3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642593"/>
            <a:ext cx="6281928" cy="1744183"/>
          </a:xfrm>
        </p:spPr>
        <p:txBody>
          <a:bodyPr>
            <a:normAutofit/>
          </a:bodyPr>
          <a:lstStyle/>
          <a:p>
            <a:r>
              <a:rPr lang="fi-FI" dirty="0">
                <a:cs typeface="Calibri Light"/>
              </a:rPr>
              <a:t>Painopistealueet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1D5E64E-E5B4-4290-81E8-0C1EFF837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8680" y="2386584"/>
            <a:ext cx="6281928" cy="364845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endParaRPr lang="fi-FI">
              <a:cs typeface="Calibri"/>
            </a:endParaRPr>
          </a:p>
          <a:p>
            <a:pPr>
              <a:buNone/>
            </a:pPr>
            <a:r>
              <a:rPr lang="fi-FI">
                <a:latin typeface="Comic Sans MS"/>
                <a:cs typeface="Calibri"/>
              </a:rPr>
              <a:t>Hamulan koulun omana painopistealueena on tänä lukuvuonna </a:t>
            </a:r>
            <a:r>
              <a:rPr lang="fi-FI" i="1">
                <a:latin typeface="Comic Sans MS"/>
                <a:cs typeface="Calibri"/>
              </a:rPr>
              <a:t>hyvä käytös! Pyrimme korostamaan hyviä käytöstapoja ja myös yhteistä vastuuta koulutarvikkeista ja kouluympäristöstä.</a:t>
            </a:r>
            <a:endParaRPr lang="fi-FI">
              <a:latin typeface="Comic Sans MS"/>
              <a:ea typeface="+mn-lt"/>
              <a:cs typeface="Calibri"/>
            </a:endParaRPr>
          </a:p>
          <a:p>
            <a:pPr marL="342900" indent="-342900"/>
            <a:endParaRPr lang="fi-FI">
              <a:cs typeface="Calibri"/>
            </a:endParaRPr>
          </a:p>
          <a:p>
            <a:pPr marL="342900" indent="-342900"/>
            <a:r>
              <a:rPr lang="fi-FI">
                <a:latin typeface="Comic Sans MS"/>
                <a:cs typeface="Calibri"/>
              </a:rPr>
              <a:t>Kunnan painopistealueena on liikkuva koululainen. Pyrimme kannustamaan lapsia liikkumaan ja järjestämään erilaisia tapahtumia, mitkä ohjaisivat lapsia liikkuvaan elämäntapaan.</a:t>
            </a:r>
          </a:p>
          <a:p>
            <a:pPr marL="342900" indent="-342900">
              <a:buClr>
                <a:srgbClr val="262626"/>
              </a:buClr>
            </a:pPr>
            <a:r>
              <a:rPr lang="fi-FI">
                <a:latin typeface="Comic Sans MS"/>
                <a:cs typeface="Calibri"/>
              </a:rPr>
              <a:t>Kannustetaan esim. Kulkemaan koulumatka jalan/pyörällä.</a:t>
            </a:r>
            <a:endParaRPr lang="fi-FI" dirty="0">
              <a:latin typeface="Comic Sans MS"/>
              <a:cs typeface="Calibri"/>
            </a:endParaRPr>
          </a:p>
        </p:txBody>
      </p:sp>
      <p:pic>
        <p:nvPicPr>
          <p:cNvPr id="5" name="Picture 4" descr="Downloads – Mobile Patient Lift">
            <a:extLst>
              <a:ext uri="{FF2B5EF4-FFF2-40B4-BE49-F238E27FC236}">
                <a16:creationId xmlns:a16="http://schemas.microsoft.com/office/drawing/2014/main" id="{E8FBF8CE-511F-5F94-DA60-295C303D8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3079" y="3432369"/>
            <a:ext cx="2022766" cy="2790023"/>
          </a:xfrm>
          <a:prstGeom prst="rect">
            <a:avLst/>
          </a:prstGeom>
        </p:spPr>
      </p:pic>
      <p:pic>
        <p:nvPicPr>
          <p:cNvPr id="6" name="Picture 5" descr="🧑🏾‍🤝‍🧑🏽 ihmiset käsi kädessä: keskitumma iho, tummanvaalea iho Lataa ...">
            <a:extLst>
              <a:ext uri="{FF2B5EF4-FFF2-40B4-BE49-F238E27FC236}">
                <a16:creationId xmlns:a16="http://schemas.microsoft.com/office/drawing/2014/main" id="{B571AFE4-AAD5-B775-1769-EF85E5124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1573" y="487785"/>
            <a:ext cx="2790024" cy="279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69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3EF527E-76C9-48D0-AD8D-3694C5FCE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37370" y="0"/>
            <a:ext cx="435463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F0B011F-6C65-4AC1-9953-6861E70AA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7744" y="237744"/>
            <a:ext cx="7652977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1468BE1-1FCA-47A3-9F1B-41EDAFAF5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642593"/>
            <a:ext cx="6281928" cy="1744183"/>
          </a:xfrm>
        </p:spPr>
        <p:txBody>
          <a:bodyPr>
            <a:normAutofit/>
          </a:bodyPr>
          <a:lstStyle/>
          <a:p>
            <a:r>
              <a:rPr lang="fi-FI">
                <a:cs typeface="Calibri Light"/>
              </a:rPr>
              <a:t>Matematiikka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29821D0-50FB-4F2F-8D9E-7F4C39B1AB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8680" y="2386584"/>
            <a:ext cx="6281928" cy="3648456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Char char="-"/>
            </a:pPr>
            <a:r>
              <a:rPr lang="fi-FI">
                <a:latin typeface="Comic Sans MS"/>
              </a:rPr>
              <a:t>4. -luokkalaisille tuttu Laskupolku käytössä nyt kaikilla.</a:t>
            </a:r>
          </a:p>
          <a:p>
            <a:pPr>
              <a:buFont typeface="Arial" panose="020B0604020202020204" pitchFamily="34" charset="0"/>
              <a:buChar char="-"/>
            </a:pPr>
            <a:r>
              <a:rPr lang="en-US" dirty="0">
                <a:latin typeface="Comic Sans MS"/>
                <a:ea typeface="+mn-lt"/>
                <a:cs typeface="+mn-lt"/>
              </a:rPr>
              <a:t>Tavanomainen </a:t>
            </a:r>
            <a:r>
              <a:rPr lang="en-US" dirty="0" err="1">
                <a:latin typeface="Comic Sans MS"/>
                <a:ea typeface="+mn-lt"/>
                <a:cs typeface="+mn-lt"/>
              </a:rPr>
              <a:t>läksy</a:t>
            </a:r>
            <a:r>
              <a:rPr lang="en-US" dirty="0">
                <a:latin typeface="Comic Sans MS"/>
                <a:ea typeface="+mn-lt"/>
                <a:cs typeface="+mn-lt"/>
              </a:rPr>
              <a:t>: </a:t>
            </a:r>
            <a:r>
              <a:rPr lang="en-US" dirty="0" err="1">
                <a:latin typeface="Comic Sans MS"/>
                <a:ea typeface="+mn-lt"/>
                <a:cs typeface="+mn-lt"/>
              </a:rPr>
              <a:t>aukeama</a:t>
            </a:r>
            <a:r>
              <a:rPr lang="en-US" dirty="0">
                <a:latin typeface="Comic Sans MS"/>
                <a:ea typeface="+mn-lt"/>
                <a:cs typeface="+mn-lt"/>
              </a:rPr>
              <a:t> &amp; </a:t>
            </a:r>
            <a:r>
              <a:rPr lang="en-US" dirty="0" err="1">
                <a:latin typeface="Comic Sans MS"/>
                <a:ea typeface="+mn-lt"/>
                <a:cs typeface="+mn-lt"/>
              </a:rPr>
              <a:t>kotireppu</a:t>
            </a:r>
          </a:p>
          <a:p>
            <a:pPr>
              <a:buChar char="-"/>
            </a:pPr>
            <a:r>
              <a:rPr lang="fi-FI">
                <a:latin typeface="Comic Sans MS"/>
              </a:rPr>
              <a:t>Mitä enemmän laskee, sitä enemmän kehittyy... Perusaukeaman seuraava aukeama kehittää matemaattista ajattelua --&gt; tassupolku/pilvipolku</a:t>
            </a:r>
          </a:p>
          <a:p>
            <a:pPr>
              <a:buFont typeface="Arial" panose="020B0604020202020204" pitchFamily="34" charset="0"/>
              <a:buChar char="-"/>
            </a:pPr>
            <a:r>
              <a:rPr lang="fi-FI">
                <a:latin typeface="Comic Sans MS" panose="030F0702030302020204" pitchFamily="66" charset="0"/>
              </a:rPr>
              <a:t>huolellisuus sekä numeroiden kirjoittamisessa että laskemisessa</a:t>
            </a:r>
            <a:endParaRPr lang="en-US">
              <a:latin typeface="Comic Sans MS" panose="030F0702030302020204" pitchFamily="66" charset="0"/>
              <a:ea typeface="+mn-lt"/>
              <a:cs typeface="+mn-lt"/>
            </a:endParaRPr>
          </a:p>
          <a:p>
            <a:pPr>
              <a:buFont typeface="Arial" panose="020B0604020202020204" pitchFamily="34" charset="0"/>
              <a:buChar char="-"/>
            </a:pPr>
            <a:r>
              <a:rPr lang="fi-FI">
                <a:latin typeface="Comic Sans MS" panose="030F0702030302020204" pitchFamily="66" charset="0"/>
              </a:rPr>
              <a:t>kertotaulut opeteltava ulkoa, olkaa oppilaan apuna opettelemassa</a:t>
            </a:r>
            <a:endParaRPr lang="en-US">
              <a:latin typeface="Comic Sans MS" panose="030F0702030302020204" pitchFamily="66" charset="0"/>
              <a:ea typeface="+mn-lt"/>
              <a:cs typeface="+mn-lt"/>
            </a:endParaRPr>
          </a:p>
          <a:p>
            <a:pPr>
              <a:buChar char="-"/>
            </a:pPr>
            <a:r>
              <a:rPr lang="fi-FI">
                <a:latin typeface="Comic Sans MS" panose="030F0702030302020204" pitchFamily="66" charset="0"/>
              </a:rPr>
              <a:t>matematiikkadiplomi halukkaille …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34ED3D1A-A228-BD4C-64E2-0A31A916B9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5249" y="234329"/>
            <a:ext cx="4060899" cy="2979814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9CD45669-2C8F-CE7A-FC6E-5396B4EFC7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5460" y="3517720"/>
            <a:ext cx="4073171" cy="2886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748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86A0DCA-0695-4A61-977C-37545BE6B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382" y="780631"/>
            <a:ext cx="10232566" cy="752695"/>
          </a:xfrm>
        </p:spPr>
        <p:txBody>
          <a:bodyPr>
            <a:normAutofit/>
          </a:bodyPr>
          <a:lstStyle/>
          <a:p>
            <a:r>
              <a:rPr lang="fi-FI">
                <a:cs typeface="Calibri Light"/>
              </a:rPr>
              <a:t>Matematiikan arvioinnin kohteita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61ED1C2-9483-4C37-A084-F064940FE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911" y="2535236"/>
            <a:ext cx="10781417" cy="335953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z="2200" dirty="0">
                <a:solidFill>
                  <a:schemeClr val="bg1"/>
                </a:solidFill>
                <a:cs typeface="Calibri"/>
              </a:rPr>
              <a:t>Peruslaskutoimitusten hallitseminen</a:t>
            </a:r>
          </a:p>
          <a:p>
            <a:r>
              <a:rPr lang="fi-FI" sz="2200" dirty="0">
                <a:solidFill>
                  <a:schemeClr val="bg1"/>
                </a:solidFill>
                <a:cs typeface="Calibri"/>
              </a:rPr>
              <a:t>Päässälaskutaito</a:t>
            </a:r>
          </a:p>
          <a:p>
            <a:r>
              <a:rPr lang="fi-FI" sz="2200" dirty="0">
                <a:solidFill>
                  <a:schemeClr val="bg1"/>
                </a:solidFill>
                <a:cs typeface="Calibri"/>
              </a:rPr>
              <a:t>Tehtävien aktiivinen tekeminen</a:t>
            </a:r>
          </a:p>
          <a:p>
            <a:r>
              <a:rPr lang="fi-FI" sz="2200" dirty="0">
                <a:solidFill>
                  <a:schemeClr val="bg1"/>
                </a:solidFill>
                <a:cs typeface="Calibri"/>
              </a:rPr>
              <a:t>Kokeet</a:t>
            </a:r>
          </a:p>
          <a:p>
            <a:r>
              <a:rPr lang="fi-FI" sz="2200" dirty="0">
                <a:solidFill>
                  <a:schemeClr val="bg1"/>
                </a:solidFill>
                <a:cs typeface="Calibri"/>
              </a:rPr>
              <a:t>Kertotaulujen hallinta: harvoja ulkoa opeteltavia asioita nykykoulussa, mutta tosi tärkeä! Kannustakaa ja kyselkää. Kertotaulupelit…</a:t>
            </a:r>
          </a:p>
          <a:p>
            <a:r>
              <a:rPr lang="fi-FI" sz="2200" dirty="0">
                <a:solidFill>
                  <a:schemeClr val="bg1"/>
                </a:solidFill>
                <a:cs typeface="Calibri"/>
              </a:rPr>
              <a:t>Todistuksessa erikseen matematiikan osa-alueet kolmosille (geometria ja mittaaminen, kertolaskut, yhteen- ja vähennyslaskut…)</a:t>
            </a:r>
          </a:p>
          <a:p>
            <a:endParaRPr lang="fi-FI" sz="2200" dirty="0">
              <a:solidFill>
                <a:schemeClr val="bg1"/>
              </a:solidFill>
              <a:cs typeface="Calibri"/>
            </a:endParaRPr>
          </a:p>
          <a:p>
            <a:pPr marL="0" indent="0">
              <a:buNone/>
            </a:pPr>
            <a:endParaRPr lang="fi-FI" sz="2200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84440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C5C51450DC292428F700ECD066D663B" ma:contentTypeVersion="18" ma:contentTypeDescription="Luo uusi asiakirja." ma:contentTypeScope="" ma:versionID="a07b58e792b8bebf3f13b78ed6015a3e">
  <xsd:schema xmlns:xsd="http://www.w3.org/2001/XMLSchema" xmlns:xs="http://www.w3.org/2001/XMLSchema" xmlns:p="http://schemas.microsoft.com/office/2006/metadata/properties" xmlns:ns2="4d4d421b-b4d3-468b-a9e4-59f5e6f875c5" xmlns:ns3="f86328d0-64f3-4071-98fe-a419545daba0" targetNamespace="http://schemas.microsoft.com/office/2006/metadata/properties" ma:root="true" ma:fieldsID="e7a4d052a2551920017e89d360afe539" ns2:_="" ns3:_="">
    <xsd:import namespace="4d4d421b-b4d3-468b-a9e4-59f5e6f875c5"/>
    <xsd:import namespace="f86328d0-64f3-4071-98fe-a419545daba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4d421b-b4d3-468b-a9e4-59f5e6f875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Kuvien tunnisteet" ma:readOnly="false" ma:fieldId="{5cf76f15-5ced-4ddc-b409-7134ff3c332f}" ma:taxonomyMulti="true" ma:sspId="c832eb66-61b8-4d85-aedd-df2f883ef55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6328d0-64f3-4071-98fe-a419545daba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56a3903-8c8f-4275-a779-c3e9dcb4d0af}" ma:internalName="TaxCatchAll" ma:showField="CatchAllData" ma:web="f86328d0-64f3-4071-98fe-a419545daba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86328d0-64f3-4071-98fe-a419545daba0" xsi:nil="true"/>
    <lcf76f155ced4ddcb4097134ff3c332f xmlns="4d4d421b-b4d3-468b-a9e4-59f5e6f875c5">
      <Terms xmlns="http://schemas.microsoft.com/office/infopath/2007/PartnerControls"/>
    </lcf76f155ced4ddcb4097134ff3c332f>
    <SharedWithUsers xmlns="f86328d0-64f3-4071-98fe-a419545daba0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834A25E8-1B68-45CC-9E4E-919FE7A8BD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4d421b-b4d3-468b-a9e4-59f5e6f875c5"/>
    <ds:schemaRef ds:uri="f86328d0-64f3-4071-98fe-a419545dab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DF35173-999D-4B91-BF8E-42AA65054B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7308350-8501-4388-9B61-F7BC7F6D4E80}">
  <ds:schemaRefs>
    <ds:schemaRef ds:uri="http://schemas.microsoft.com/office/2006/metadata/properties"/>
    <ds:schemaRef ds:uri="http://schemas.microsoft.com/office/infopath/2007/PartnerControls"/>
    <ds:schemaRef ds:uri="f86328d0-64f3-4071-98fe-a419545daba0"/>
    <ds:schemaRef ds:uri="4d4d421b-b4d3-468b-a9e4-59f5e6f875c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812</Words>
  <Application>Microsoft Office PowerPoint</Application>
  <PresentationFormat>Widescreen</PresentationFormat>
  <Paragraphs>117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Savon</vt:lpstr>
      <vt:lpstr>Vanhempainilta 25.8.2026</vt:lpstr>
      <vt:lpstr>Yhteydenpito ja esittely</vt:lpstr>
      <vt:lpstr>Kuulumiset</vt:lpstr>
      <vt:lpstr>Koulun käytänteitä</vt:lpstr>
      <vt:lpstr>Tuntijako</vt:lpstr>
      <vt:lpstr>3. -4  -luokka</vt:lpstr>
      <vt:lpstr>Painopistealueet </vt:lpstr>
      <vt:lpstr>Matematiikka</vt:lpstr>
      <vt:lpstr>Matematiikan arvioinnin kohteita</vt:lpstr>
      <vt:lpstr>Äidinkieli </vt:lpstr>
      <vt:lpstr>YMPÄRISTÖTIETO</vt:lpstr>
      <vt:lpstr>Arviointia lukuaineissa ja äidinkielessä</vt:lpstr>
      <vt:lpstr>Opettajan toiveita</vt:lpstr>
      <vt:lpstr>PowerPoint Presentation</vt:lpstr>
      <vt:lpstr>Muuta</vt:lpstr>
      <vt:lpstr>Vielä tiedoksi</vt:lpstr>
      <vt:lpstr>Mukavaa yhteistä lukuvuotta!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hamula.oppilas</dc:creator>
  <cp:lastModifiedBy>Elo Pirjo-Riitta Johanna</cp:lastModifiedBy>
  <cp:revision>949</cp:revision>
  <dcterms:created xsi:type="dcterms:W3CDTF">1601-01-01T00:00:00Z</dcterms:created>
  <dcterms:modified xsi:type="dcterms:W3CDTF">2026-08-24T10:43:34Z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0x010100BC5C51450DC292428F700ECD066D663B</vt:lpwstr>
  </property>
  <property fmtid="{D5CDD505-2E9C-101B-9397-08002B2CF9AE}" pid="3" name="Order">
    <vt:r8>355200</vt:r8>
  </property>
  <property fmtid="{D5CDD505-2E9C-101B-9397-08002B2CF9AE}" pid="4" name="TriggerFlowInfo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_ExtendedDescription">
    <vt:lpwstr/>
  </property>
  <property fmtid="{D5CDD505-2E9C-101B-9397-08002B2CF9AE}" pid="9" name="MediaServiceImageTags">
    <vt:lpwstr/>
  </property>
</Properties>
</file>