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MvWrz/5K+Faoa54KEFzVSXAca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52f35ea30a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152f35ea30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52f35ea30a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152f35ea30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52f35ea30a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152f35ea30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52f35ea30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152f35ea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4b4b724f7e_1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4b4b724f7e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34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>
  <p:cSld name="Otsikko ja sisältö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38200" y="983456"/>
            <a:ext cx="10515600" cy="82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4" name="Google Shape;14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/>
          </a:p>
        </p:txBody>
      </p:sp>
      <p:sp>
        <p:nvSpPr>
          <p:cNvPr id="16" name="Google Shape;16;p5"/>
          <p:cNvSpPr txBox="1"/>
          <p:nvPr/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Tähän tekstiä Calibri-fontilla ja koolla 26.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Fontin väri on musta.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Mielellään kirjoitetaan lyhyillä, kokonaisilla lauseilla.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 käytetään palluroita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mutta sisennetyt kohdat merkitään ranskalaisin viivoin.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6</a:t>
            </a: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i-FI"/>
              <a:t>Politiikka</a:t>
            </a:r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fi-FI"/>
              <a:t>Ydinsisällöt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110439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Politiikan ulottuvuudet Robert A. Dahlin mukaan</a:t>
            </a: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6. Politiikka</a:t>
            </a:r>
            <a:endParaRPr/>
          </a:p>
        </p:txBody>
      </p:sp>
      <p:sp>
        <p:nvSpPr>
          <p:cNvPr id="63" name="Google Shape;63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5ECAF9-CE0B-9DCD-5EF3-CB86F24956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0" b="10550"/>
          <a:stretch/>
        </p:blipFill>
        <p:spPr bwMode="auto">
          <a:xfrm>
            <a:off x="3251076" y="1830068"/>
            <a:ext cx="5689847" cy="442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52f35ea30a_0_21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Mitä politiikka on?</a:t>
            </a:r>
            <a:endParaRPr/>
          </a:p>
        </p:txBody>
      </p:sp>
      <p:sp>
        <p:nvSpPr>
          <p:cNvPr id="69" name="Google Shape;69;g152f35ea30a_0_21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Politiikassa on kyse siitä, kuka tai ketkä saavat päättää ja mistä he saavat päättää.</a:t>
            </a:r>
            <a:endParaRPr lang="fi-FI" dirty="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Politiikan keskeinen kysymys on, millä tavoin rajalliset resurssit (kuten valta, raaka-aineet, energia, varallisuus ja elintila) tulisi jakaa.</a:t>
            </a: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Poliittista valtaa voidaan pyrkiä keskittämään, tai kuten demokratiassa, hajauttamaan mahdollisimman monelle.</a:t>
            </a:r>
            <a:endParaRPr lang="fi-FI" dirty="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Politiikkaan kuuluu sekä keskustelu että vastakkainasettelu.</a:t>
            </a: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Useat tahot käyttävät poliittista valtaa: poliitikot ja puolueaktiivit, yritykset, järjestöt ja eturyhmät sekä mediatalot.</a:t>
            </a:r>
          </a:p>
        </p:txBody>
      </p:sp>
      <p:sp>
        <p:nvSpPr>
          <p:cNvPr id="70" name="Google Shape;70;g152f35ea30a_0_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6. Politiikka</a:t>
            </a:r>
            <a:endParaRPr/>
          </a:p>
        </p:txBody>
      </p:sp>
      <p:sp>
        <p:nvSpPr>
          <p:cNvPr id="71" name="Google Shape;71;g152f35ea30a_0_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52f35ea30a_0_14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Arvot, aatteet ja ideologia</a:t>
            </a:r>
            <a:endParaRPr/>
          </a:p>
        </p:txBody>
      </p:sp>
      <p:sp>
        <p:nvSpPr>
          <p:cNvPr id="77" name="Google Shape;77;g152f35ea30a_0_14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Poliittiset päätökset kumpuavat arvoista.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Arvot ilmaisevat ihanteita ja ohjaavat toimintaa.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Arvoihin perustuvaa näkemystä ja pyrkimystä viedä maailmaa arvojen mukaiseen suuntaan kutsutaan aatteeksi.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Vakiintunutta aate- tai oppijärjestelmän kokonaisuutta kutsutaan ideologiaksi.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Politiikassa on aina kyse myös ideologiasta, koska politiikassa toimitaan arvojen perusteella.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Ideologiat voivat muuttua esimerkiksi ympäristön olosuhteiden ja kriittisen keskustelun myötä.</a:t>
            </a:r>
            <a:endParaRPr dirty="0"/>
          </a:p>
        </p:txBody>
      </p:sp>
      <p:sp>
        <p:nvSpPr>
          <p:cNvPr id="78" name="Google Shape;78;g152f35ea30a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6. Politiikka</a:t>
            </a:r>
            <a:endParaRPr/>
          </a:p>
        </p:txBody>
      </p:sp>
      <p:sp>
        <p:nvSpPr>
          <p:cNvPr id="79" name="Google Shape;79;g152f35ea30a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52f35ea30a_0_7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Nolanin kartta poliittisista ideologioista</a:t>
            </a:r>
            <a:endParaRPr/>
          </a:p>
        </p:txBody>
      </p:sp>
      <p:sp>
        <p:nvSpPr>
          <p:cNvPr id="86" name="Google Shape;86;g152f35ea30a_0_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6. Politiikka</a:t>
            </a:r>
            <a:endParaRPr/>
          </a:p>
        </p:txBody>
      </p:sp>
      <p:sp>
        <p:nvSpPr>
          <p:cNvPr id="87" name="Google Shape;87;g152f35ea30a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A1E09E-4922-693F-6D3C-CE7F0C134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573" y="1565137"/>
            <a:ext cx="5547604" cy="479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2f35ea30a_0_0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Ideologisia jakolinjoja</a:t>
            </a:r>
            <a:endParaRPr/>
          </a:p>
        </p:txBody>
      </p:sp>
      <p:sp>
        <p:nvSpPr>
          <p:cNvPr id="93" name="Google Shape;93;g152f35ea30a_0_0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Perinteinen poliittinen ideologinen jakolinja on erottelu oikeistoon ja vasemmistoon.</a:t>
            </a:r>
            <a:endParaRPr/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̶"/>
            </a:pPr>
            <a:r>
              <a:rPr lang="fi-FI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Jaottelussa painottuvat näkemyserot talouden järjestämisestä sekä yhteiskuntaluokkien väliset jännitteet.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Toisen ideologisen jakolinjan muodostavat konservatiivit ja liberaalit.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̶"/>
            </a:pPr>
            <a:r>
              <a:rPr lang="fi-FI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Jako koskee arvojen muodostumista ja niiden suhdetta yhteisöön.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̶"/>
            </a:pPr>
            <a:r>
              <a:rPr lang="fi-FI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Konservatiivit nojaavat perinteisiin, liberaalit yksilön ensisijaisuuteen ja vapauteen muodostaa oma arvomaailmansa.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Nykyään poliittisissa ideologioissa näkyy identiteettien moninaisuus sekä erilaisten elämän osa-alueiden yhdistyminen.</a:t>
            </a:r>
            <a:endParaRPr/>
          </a:p>
        </p:txBody>
      </p:sp>
      <p:sp>
        <p:nvSpPr>
          <p:cNvPr id="94" name="Google Shape;94;g152f35ea30a_0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6. Politiikka</a:t>
            </a:r>
            <a:endParaRPr/>
          </a:p>
        </p:txBody>
      </p:sp>
      <p:sp>
        <p:nvSpPr>
          <p:cNvPr id="95" name="Google Shape;95;g152f35ea30a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4b4b724f7e_1_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Politiikka median näyttämöllä</a:t>
            </a:r>
            <a:endParaRPr/>
          </a:p>
        </p:txBody>
      </p:sp>
      <p:sp>
        <p:nvSpPr>
          <p:cNvPr id="101" name="Google Shape;101;g14b4b724f7e_1_2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Politiikkaan kuuluu huomion hakeminen ja ohjaaminen.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Politiikassa kamppaillaan median huomiosta ja kansan suosiosta.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Median avulla poliitikot voivat nostaa esille tärkeinä pitämiään asioita.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Korostaa sekä mediatalojen valtaa </a:t>
            </a:r>
            <a:r>
              <a:rPr lang="fi-FI" dirty="0"/>
              <a:t>että</a:t>
            </a: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medialukutaidon merkitystä.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Politiikkaa viestitään enenevässä määrin suoraan ihmisten välillä sosiaalisen median kautta.</a:t>
            </a:r>
            <a:endParaRPr dirty="0"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dirty="0"/>
              <a:t>V</a:t>
            </a:r>
            <a:r>
              <a:rPr lang="fi-F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 madaltaa kynnystä keskustella päättäjien kanssa mutta samalla korostaa viestin vastaanottajan kriittisiä ajattelutaitoja.</a:t>
            </a:r>
            <a:endParaRPr dirty="0"/>
          </a:p>
        </p:txBody>
      </p:sp>
      <p:sp>
        <p:nvSpPr>
          <p:cNvPr id="102" name="Google Shape;102;g14b4b724f7e_1_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6. Politiikka</a:t>
            </a:r>
            <a:endParaRPr/>
          </a:p>
        </p:txBody>
      </p:sp>
      <p:sp>
        <p:nvSpPr>
          <p:cNvPr id="103" name="Google Shape;103;g14b4b724f7e_1_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779864A8E53F6459A7BFA8B82C39053" ma:contentTypeVersion="11" ma:contentTypeDescription="Luo uusi asiakirja." ma:contentTypeScope="" ma:versionID="ae284c7e5eef1f2e29b82cd30f72fc24">
  <xsd:schema xmlns:xsd="http://www.w3.org/2001/XMLSchema" xmlns:xs="http://www.w3.org/2001/XMLSchema" xmlns:p="http://schemas.microsoft.com/office/2006/metadata/properties" xmlns:ns2="f4750cce-e850-4c6e-b990-1a1612c71b49" xmlns:ns3="f0974581-4bbf-443e-902f-14073e9fb4f6" targetNamespace="http://schemas.microsoft.com/office/2006/metadata/properties" ma:root="true" ma:fieldsID="a755875a2f3ca324a7c49bc594a1c5db" ns2:_="" ns3:_="">
    <xsd:import namespace="f4750cce-e850-4c6e-b990-1a1612c71b49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50cce-e850-4c6e-b990-1a1612c71b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8741ba6-63af-4df1-8658-072236ec27dc}" ma:internalName="TaxCatchAll" ma:showField="CatchAllData" ma:web="84800065-3590-4970-a684-5ccec33c5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f4750cce-e850-4c6e-b990-1a1612c71b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1EA37FA-DD1F-4A92-ADE7-F543D8D78D4E}"/>
</file>

<file path=customXml/itemProps2.xml><?xml version="1.0" encoding="utf-8"?>
<ds:datastoreItem xmlns:ds="http://schemas.openxmlformats.org/officeDocument/2006/customXml" ds:itemID="{822DB7D7-980F-4C49-9DE6-0C8DC34B4C50}"/>
</file>

<file path=customXml/itemProps3.xml><?xml version="1.0" encoding="utf-8"?>
<ds:datastoreItem xmlns:ds="http://schemas.openxmlformats.org/officeDocument/2006/customXml" ds:itemID="{2413DF70-6FEF-4A92-AF36-B7A46D868DA4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309</Words>
  <PresentationFormat>Laajakuva</PresentationFormat>
  <Paragraphs>43</Paragraphs>
  <Slides>7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Office-teema</vt:lpstr>
      <vt:lpstr>6. Politiikka</vt:lpstr>
      <vt:lpstr>Politiikan ulottuvuudet Robert A. Dahlin mukaan</vt:lpstr>
      <vt:lpstr>Mitä politiikka on?</vt:lpstr>
      <vt:lpstr>Arvot, aatteet ja ideologia</vt:lpstr>
      <vt:lpstr>Nolanin kartta poliittisista ideologioista</vt:lpstr>
      <vt:lpstr>Ideologisia jakolinjoja</vt:lpstr>
      <vt:lpstr>Politiikka median näyttämöllä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2021-06-01T16:07:13Z</dcterms:created>
  <dcterms:modified xsi:type="dcterms:W3CDTF">2022-09-26T09:02:59Z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0x0101000779864A8E53F6459A7BFA8B82C39053</vt:lpwstr>
  </property>
</Properties>
</file>