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01F5-C4D5-4065-996C-3594C891A654}" type="datetimeFigureOut">
              <a:rPr lang="fi-FI" smtClean="0"/>
              <a:t>18.8.2020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1E7C-5F2C-450D-9590-9AF830B219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5077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01F5-C4D5-4065-996C-3594C891A654}" type="datetimeFigureOut">
              <a:rPr lang="fi-FI" smtClean="0"/>
              <a:t>18.8.2020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1E7C-5F2C-450D-9590-9AF830B219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6689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01F5-C4D5-4065-996C-3594C891A654}" type="datetimeFigureOut">
              <a:rPr lang="fi-FI" smtClean="0"/>
              <a:t>18.8.2020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1E7C-5F2C-450D-9590-9AF830B219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739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01F5-C4D5-4065-996C-3594C891A654}" type="datetimeFigureOut">
              <a:rPr lang="fi-FI" smtClean="0"/>
              <a:t>18.8.2020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1E7C-5F2C-450D-9590-9AF830B219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776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01F5-C4D5-4065-996C-3594C891A654}" type="datetimeFigureOut">
              <a:rPr lang="fi-FI" smtClean="0"/>
              <a:t>18.8.2020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1E7C-5F2C-450D-9590-9AF830B219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4886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01F5-C4D5-4065-996C-3594C891A654}" type="datetimeFigureOut">
              <a:rPr lang="fi-FI" smtClean="0"/>
              <a:t>18.8.2020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1E7C-5F2C-450D-9590-9AF830B219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657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01F5-C4D5-4065-996C-3594C891A654}" type="datetimeFigureOut">
              <a:rPr lang="fi-FI" smtClean="0"/>
              <a:t>18.8.2020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1E7C-5F2C-450D-9590-9AF830B219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600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01F5-C4D5-4065-996C-3594C891A654}" type="datetimeFigureOut">
              <a:rPr lang="fi-FI" smtClean="0"/>
              <a:t>18.8.2020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1E7C-5F2C-450D-9590-9AF830B219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0953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01F5-C4D5-4065-996C-3594C891A654}" type="datetimeFigureOut">
              <a:rPr lang="fi-FI" smtClean="0"/>
              <a:t>18.8.2020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1E7C-5F2C-450D-9590-9AF830B219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342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01F5-C4D5-4065-996C-3594C891A654}" type="datetimeFigureOut">
              <a:rPr lang="fi-FI" smtClean="0"/>
              <a:t>18.8.2020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1E7C-5F2C-450D-9590-9AF830B219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7696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01F5-C4D5-4065-996C-3594C891A654}" type="datetimeFigureOut">
              <a:rPr lang="fi-FI" smtClean="0"/>
              <a:t>18.8.2020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31E7C-5F2C-450D-9590-9AF830B219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3802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901F5-C4D5-4065-996C-3594C891A654}" type="datetimeFigureOut">
              <a:rPr lang="fi-FI" smtClean="0"/>
              <a:t>18.8.2020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31E7C-5F2C-450D-9590-9AF830B2198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3849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Koe homeiden kasvuolosuhteista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431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Tutkimussuunnitelma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Mitä haluat tutkia/mitä haluat selvittää? – tutkimusongelma/tutkimuskysymys</a:t>
            </a:r>
          </a:p>
          <a:p>
            <a:pPr lvl="1"/>
            <a:r>
              <a:rPr lang="fi-FI" dirty="0" smtClean="0">
                <a:solidFill>
                  <a:srgbClr val="0070C0"/>
                </a:solidFill>
              </a:rPr>
              <a:t>Mitkä tekijät vaikuttavat homeiden kasvuun?</a:t>
            </a:r>
          </a:p>
          <a:p>
            <a:r>
              <a:rPr lang="fi-FI" dirty="0" smtClean="0"/>
              <a:t>Tutustu teoriaan (aiemmat tutkimukset)</a:t>
            </a:r>
          </a:p>
          <a:p>
            <a:pPr lvl="1"/>
            <a:r>
              <a:rPr lang="fi-FI" dirty="0" smtClean="0">
                <a:solidFill>
                  <a:srgbClr val="0070C0"/>
                </a:solidFill>
              </a:rPr>
              <a:t>Tiedetään, että homesienet pitävät kosteudesta ja lämmöstä</a:t>
            </a:r>
          </a:p>
          <a:p>
            <a:r>
              <a:rPr lang="fi-FI" dirty="0" smtClean="0"/>
              <a:t>Hypoteesin asettaminen – oletettu tulos</a:t>
            </a:r>
          </a:p>
          <a:p>
            <a:pPr lvl="1"/>
            <a:r>
              <a:rPr lang="fi-FI" dirty="0" smtClean="0">
                <a:solidFill>
                  <a:srgbClr val="0070C0"/>
                </a:solidFill>
              </a:rPr>
              <a:t>Lämpö ja kosteus lisäävät homeiden kasvua</a:t>
            </a:r>
          </a:p>
          <a:p>
            <a:r>
              <a:rPr lang="fi-FI" dirty="0" smtClean="0"/>
              <a:t>Miten haluat tutkia? – menetelmät</a:t>
            </a:r>
          </a:p>
          <a:p>
            <a:pPr lvl="1"/>
            <a:r>
              <a:rPr lang="fi-FI" dirty="0" smtClean="0">
                <a:solidFill>
                  <a:srgbClr val="0070C0"/>
                </a:solidFill>
              </a:rPr>
              <a:t>Valitaan leipä/leivät ja altistaan ne erilaisille olosuhteille</a:t>
            </a:r>
          </a:p>
          <a:p>
            <a:pPr lvl="2"/>
            <a:r>
              <a:rPr lang="fi-FI" dirty="0" smtClean="0">
                <a:solidFill>
                  <a:srgbClr val="0070C0"/>
                </a:solidFill>
              </a:rPr>
              <a:t>Kosteus vs. kuivuus</a:t>
            </a:r>
          </a:p>
          <a:p>
            <a:pPr lvl="2"/>
            <a:r>
              <a:rPr lang="fi-FI" dirty="0" smtClean="0">
                <a:solidFill>
                  <a:srgbClr val="0070C0"/>
                </a:solidFill>
              </a:rPr>
              <a:t>Lämpö vs</a:t>
            </a:r>
            <a:r>
              <a:rPr lang="fi-FI" dirty="0">
                <a:solidFill>
                  <a:srgbClr val="0070C0"/>
                </a:solidFill>
              </a:rPr>
              <a:t>.</a:t>
            </a:r>
            <a:r>
              <a:rPr lang="fi-FI" dirty="0" smtClean="0">
                <a:solidFill>
                  <a:srgbClr val="0070C0"/>
                </a:solidFill>
              </a:rPr>
              <a:t> kylmyys</a:t>
            </a:r>
          </a:p>
          <a:p>
            <a:r>
              <a:rPr lang="fi-FI" dirty="0" smtClean="0"/>
              <a:t>Tiedon keruu (homeiden kasvatus)</a:t>
            </a:r>
          </a:p>
          <a:p>
            <a:r>
              <a:rPr lang="fi-FI" dirty="0" smtClean="0"/>
              <a:t>Tiedon käsittely ja hypoteesin testaus</a:t>
            </a:r>
          </a:p>
          <a:p>
            <a:r>
              <a:rPr lang="fi-FI" dirty="0" smtClean="0"/>
              <a:t>Johtopäätöksen teko ja hypoteesin hylkääminen tai hyväksyminen</a:t>
            </a:r>
          </a:p>
          <a:p>
            <a:r>
              <a:rPr lang="fi-FI" dirty="0" smtClean="0"/>
              <a:t>Tiedon julkaiseminen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88377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Raportin kirjoittaminen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Johdanto</a:t>
            </a:r>
          </a:p>
          <a:p>
            <a:pPr lvl="1"/>
            <a:r>
              <a:rPr lang="fi-FI" dirty="0" smtClean="0"/>
              <a:t>Kerro </a:t>
            </a:r>
            <a:r>
              <a:rPr lang="fi-FI" smtClean="0"/>
              <a:t>ensin </a:t>
            </a:r>
            <a:r>
              <a:rPr lang="fi-FI" dirty="0" err="1"/>
              <a:t>l</a:t>
            </a:r>
            <a:r>
              <a:rPr lang="fi-FI" smtClean="0"/>
              <a:t>yhyesti </a:t>
            </a:r>
            <a:r>
              <a:rPr lang="fi-FI" dirty="0" smtClean="0"/>
              <a:t>homeista ja niiden kasvusta</a:t>
            </a:r>
          </a:p>
          <a:p>
            <a:pPr lvl="1"/>
            <a:r>
              <a:rPr lang="fi-FI" dirty="0" smtClean="0"/>
              <a:t>Kerro lopuksi mistä raporttisi kertoo (mitä tutkit ja miksi)</a:t>
            </a:r>
          </a:p>
          <a:p>
            <a:r>
              <a:rPr lang="fi-FI" dirty="0" smtClean="0"/>
              <a:t>Menetelmät</a:t>
            </a:r>
          </a:p>
          <a:p>
            <a:pPr lvl="1"/>
            <a:r>
              <a:rPr lang="fi-FI" dirty="0" smtClean="0"/>
              <a:t>Miten olet kasvattanut leipiä</a:t>
            </a:r>
          </a:p>
          <a:p>
            <a:pPr lvl="1"/>
            <a:r>
              <a:rPr lang="fi-FI" dirty="0" smtClean="0"/>
              <a:t>Kuvaile erilaiset olosuhteet</a:t>
            </a:r>
          </a:p>
          <a:p>
            <a:pPr lvl="1"/>
            <a:r>
              <a:rPr lang="fi-FI" dirty="0" smtClean="0"/>
              <a:t>Kuinka kauan olet kasvattanut</a:t>
            </a:r>
          </a:p>
          <a:p>
            <a:r>
              <a:rPr lang="fi-FI" dirty="0" smtClean="0"/>
              <a:t>Tulokset</a:t>
            </a:r>
          </a:p>
          <a:p>
            <a:pPr lvl="1"/>
            <a:r>
              <a:rPr lang="fi-FI" dirty="0" smtClean="0"/>
              <a:t>Raportoi miten homeet kasvoivat</a:t>
            </a:r>
          </a:p>
          <a:p>
            <a:pPr lvl="2"/>
            <a:r>
              <a:rPr lang="fi-FI" dirty="0" smtClean="0"/>
              <a:t>Vaikuttiko kosteus ja lämpötila, vaikuttivatko ne yhdessä enemmän kuin erikseen?</a:t>
            </a:r>
          </a:p>
          <a:p>
            <a:pPr lvl="1"/>
            <a:r>
              <a:rPr lang="fi-FI" dirty="0" smtClean="0"/>
              <a:t>Hyväksytäänkö hypoteesi?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684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137</Words>
  <Application>Microsoft Office PowerPoint</Application>
  <PresentationFormat>Laajakuva</PresentationFormat>
  <Paragraphs>28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Koe homeiden kasvuolosuhteista</vt:lpstr>
      <vt:lpstr>Tutkimussuunnitelma</vt:lpstr>
      <vt:lpstr>Raportin kirjoittaminen</vt:lpstr>
    </vt:vector>
  </TitlesOfParts>
  <Company>Jämsän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Koe homeiden kasvuolosuhteista</dc:title>
  <dc:creator>Iisa Orell</dc:creator>
  <cp:lastModifiedBy>Iisa Orell</cp:lastModifiedBy>
  <cp:revision>7</cp:revision>
  <dcterms:created xsi:type="dcterms:W3CDTF">2020-08-17T05:58:06Z</dcterms:created>
  <dcterms:modified xsi:type="dcterms:W3CDTF">2020-08-18T07:34:55Z</dcterms:modified>
</cp:coreProperties>
</file>