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2" r:id="rId3"/>
    <p:sldId id="261" r:id="rId4"/>
    <p:sldId id="263" r:id="rId5"/>
    <p:sldId id="264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91" y="1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vitie Tiina" userId="b7e6a4de-b197-4e6a-a2a0-36df67d07164" providerId="ADAL" clId="{9FC1FBF2-0F35-4E9C-9ACA-57F4B2E7F412}"/>
    <pc:docChg chg="custSel modSld">
      <pc:chgData name="Talvitie Tiina" userId="b7e6a4de-b197-4e6a-a2a0-36df67d07164" providerId="ADAL" clId="{9FC1FBF2-0F35-4E9C-9ACA-57F4B2E7F412}" dt="2022-01-10T08:19:12.549" v="67" actId="14100"/>
      <pc:docMkLst>
        <pc:docMk/>
      </pc:docMkLst>
      <pc:sldChg chg="addSp delSp modSp mod">
        <pc:chgData name="Talvitie Tiina" userId="b7e6a4de-b197-4e6a-a2a0-36df67d07164" providerId="ADAL" clId="{9FC1FBF2-0F35-4E9C-9ACA-57F4B2E7F412}" dt="2022-01-10T08:13:20.433" v="55" actId="1076"/>
        <pc:sldMkLst>
          <pc:docMk/>
          <pc:sldMk cId="0" sldId="261"/>
        </pc:sldMkLst>
        <pc:picChg chg="add mod">
          <ac:chgData name="Talvitie Tiina" userId="b7e6a4de-b197-4e6a-a2a0-36df67d07164" providerId="ADAL" clId="{9FC1FBF2-0F35-4E9C-9ACA-57F4B2E7F412}" dt="2022-01-10T08:13:20.433" v="55" actId="1076"/>
          <ac:picMkLst>
            <pc:docMk/>
            <pc:sldMk cId="0" sldId="261"/>
            <ac:picMk id="3" creationId="{CB01A5D9-7083-4E33-9BF1-30F875DA3F85}"/>
          </ac:picMkLst>
        </pc:picChg>
        <pc:picChg chg="del">
          <ac:chgData name="Talvitie Tiina" userId="b7e6a4de-b197-4e6a-a2a0-36df67d07164" providerId="ADAL" clId="{9FC1FBF2-0F35-4E9C-9ACA-57F4B2E7F412}" dt="2022-01-10T08:12:45.741" v="48" actId="478"/>
          <ac:picMkLst>
            <pc:docMk/>
            <pc:sldMk cId="0" sldId="261"/>
            <ac:picMk id="6" creationId="{3B974D87-61E8-4495-922E-EAEDE587BBDC}"/>
          </ac:picMkLst>
        </pc:picChg>
      </pc:sldChg>
      <pc:sldChg chg="addSp delSp modSp mod chgLayout">
        <pc:chgData name="Talvitie Tiina" userId="b7e6a4de-b197-4e6a-a2a0-36df67d07164" providerId="ADAL" clId="{9FC1FBF2-0F35-4E9C-9ACA-57F4B2E7F412}" dt="2022-01-10T08:11:37.966" v="47" actId="14100"/>
        <pc:sldMkLst>
          <pc:docMk/>
          <pc:sldMk cId="0" sldId="262"/>
        </pc:sldMkLst>
        <pc:spChg chg="add mod ord">
          <ac:chgData name="Talvitie Tiina" userId="b7e6a4de-b197-4e6a-a2a0-36df67d07164" providerId="ADAL" clId="{9FC1FBF2-0F35-4E9C-9ACA-57F4B2E7F412}" dt="2022-01-10T08:06:56.621" v="32" actId="20577"/>
          <ac:spMkLst>
            <pc:docMk/>
            <pc:sldMk cId="0" sldId="262"/>
            <ac:spMk id="2" creationId="{2570AD81-B653-4635-9817-17673403FC1D}"/>
          </ac:spMkLst>
        </pc:spChg>
        <pc:spChg chg="add del mod ord">
          <ac:chgData name="Talvitie Tiina" userId="b7e6a4de-b197-4e6a-a2a0-36df67d07164" providerId="ADAL" clId="{9FC1FBF2-0F35-4E9C-9ACA-57F4B2E7F412}" dt="2022-01-10T08:07:27.094" v="34" actId="478"/>
          <ac:spMkLst>
            <pc:docMk/>
            <pc:sldMk cId="0" sldId="262"/>
            <ac:spMk id="4" creationId="{A7B54D7E-7A4B-4278-9B67-4CF4283AEFB5}"/>
          </ac:spMkLst>
        </pc:spChg>
        <pc:spChg chg="mod ord">
          <ac:chgData name="Talvitie Tiina" userId="b7e6a4de-b197-4e6a-a2a0-36df67d07164" providerId="ADAL" clId="{9FC1FBF2-0F35-4E9C-9ACA-57F4B2E7F412}" dt="2022-01-10T08:06:42.672" v="1" actId="700"/>
          <ac:spMkLst>
            <pc:docMk/>
            <pc:sldMk cId="0" sldId="262"/>
            <ac:spMk id="143" creationId="{00000000-0000-0000-0000-000000000000}"/>
          </ac:spMkLst>
        </pc:spChg>
        <pc:spChg chg="mod ord">
          <ac:chgData name="Talvitie Tiina" userId="b7e6a4de-b197-4e6a-a2a0-36df67d07164" providerId="ADAL" clId="{9FC1FBF2-0F35-4E9C-9ACA-57F4B2E7F412}" dt="2022-01-10T08:06:42.672" v="1" actId="700"/>
          <ac:spMkLst>
            <pc:docMk/>
            <pc:sldMk cId="0" sldId="262"/>
            <ac:spMk id="144" creationId="{00000000-0000-0000-0000-000000000000}"/>
          </ac:spMkLst>
        </pc:spChg>
        <pc:picChg chg="del">
          <ac:chgData name="Talvitie Tiina" userId="b7e6a4de-b197-4e6a-a2a0-36df67d07164" providerId="ADAL" clId="{9FC1FBF2-0F35-4E9C-9ACA-57F4B2E7F412}" dt="2022-01-10T08:06:02.922" v="0" actId="478"/>
          <ac:picMkLst>
            <pc:docMk/>
            <pc:sldMk cId="0" sldId="262"/>
            <ac:picMk id="3" creationId="{B1F8FFFB-B075-401F-A884-30FCDA345A72}"/>
          </ac:picMkLst>
        </pc:picChg>
        <pc:picChg chg="add del mod modCrop">
          <ac:chgData name="Talvitie Tiina" userId="b7e6a4de-b197-4e6a-a2a0-36df67d07164" providerId="ADAL" clId="{9FC1FBF2-0F35-4E9C-9ACA-57F4B2E7F412}" dt="2022-01-10T08:07:58.609" v="40" actId="478"/>
          <ac:picMkLst>
            <pc:docMk/>
            <pc:sldMk cId="0" sldId="262"/>
            <ac:picMk id="6" creationId="{6AC9925A-E903-436A-BEC7-6DACA8C5C5CF}"/>
          </ac:picMkLst>
        </pc:picChg>
        <pc:picChg chg="add mod">
          <ac:chgData name="Talvitie Tiina" userId="b7e6a4de-b197-4e6a-a2a0-36df67d07164" providerId="ADAL" clId="{9FC1FBF2-0F35-4E9C-9ACA-57F4B2E7F412}" dt="2022-01-10T08:11:37.966" v="47" actId="14100"/>
          <ac:picMkLst>
            <pc:docMk/>
            <pc:sldMk cId="0" sldId="262"/>
            <ac:picMk id="8" creationId="{E046E2E1-26E6-4F40-B886-D672C3FEC8AE}"/>
          </ac:picMkLst>
        </pc:picChg>
      </pc:sldChg>
      <pc:sldChg chg="addSp delSp modSp mod">
        <pc:chgData name="Talvitie Tiina" userId="b7e6a4de-b197-4e6a-a2a0-36df67d07164" providerId="ADAL" clId="{9FC1FBF2-0F35-4E9C-9ACA-57F4B2E7F412}" dt="2022-01-10T08:16:28.082" v="59" actId="14100"/>
        <pc:sldMkLst>
          <pc:docMk/>
          <pc:sldMk cId="2631578296" sldId="263"/>
        </pc:sldMkLst>
        <pc:picChg chg="del">
          <ac:chgData name="Talvitie Tiina" userId="b7e6a4de-b197-4e6a-a2a0-36df67d07164" providerId="ADAL" clId="{9FC1FBF2-0F35-4E9C-9ACA-57F4B2E7F412}" dt="2022-01-10T08:13:38.327" v="56" actId="478"/>
          <ac:picMkLst>
            <pc:docMk/>
            <pc:sldMk cId="2631578296" sldId="263"/>
            <ac:picMk id="2" creationId="{819696EA-D6EA-4971-9C82-1BE4C70CE4F8}"/>
          </ac:picMkLst>
        </pc:picChg>
        <pc:picChg chg="add mod">
          <ac:chgData name="Talvitie Tiina" userId="b7e6a4de-b197-4e6a-a2a0-36df67d07164" providerId="ADAL" clId="{9FC1FBF2-0F35-4E9C-9ACA-57F4B2E7F412}" dt="2022-01-10T08:16:28.082" v="59" actId="14100"/>
          <ac:picMkLst>
            <pc:docMk/>
            <pc:sldMk cId="2631578296" sldId="263"/>
            <ac:picMk id="4" creationId="{7267E118-3627-4512-B861-1513D714B2CA}"/>
          </ac:picMkLst>
        </pc:picChg>
      </pc:sldChg>
      <pc:sldChg chg="addSp delSp modSp mod">
        <pc:chgData name="Talvitie Tiina" userId="b7e6a4de-b197-4e6a-a2a0-36df67d07164" providerId="ADAL" clId="{9FC1FBF2-0F35-4E9C-9ACA-57F4B2E7F412}" dt="2022-01-10T08:19:12.549" v="67" actId="14100"/>
        <pc:sldMkLst>
          <pc:docMk/>
          <pc:sldMk cId="408134610" sldId="264"/>
        </pc:sldMkLst>
        <pc:picChg chg="del">
          <ac:chgData name="Talvitie Tiina" userId="b7e6a4de-b197-4e6a-a2a0-36df67d07164" providerId="ADAL" clId="{9FC1FBF2-0F35-4E9C-9ACA-57F4B2E7F412}" dt="2022-01-10T08:17:48.540" v="60" actId="478"/>
          <ac:picMkLst>
            <pc:docMk/>
            <pc:sldMk cId="408134610" sldId="264"/>
            <ac:picMk id="3" creationId="{93D751DD-420A-4292-94B2-4B70227F830A}"/>
          </ac:picMkLst>
        </pc:picChg>
        <pc:picChg chg="add del mod">
          <ac:chgData name="Talvitie Tiina" userId="b7e6a4de-b197-4e6a-a2a0-36df67d07164" providerId="ADAL" clId="{9FC1FBF2-0F35-4E9C-9ACA-57F4B2E7F412}" dt="2022-01-10T08:18:17.399" v="64" actId="478"/>
          <ac:picMkLst>
            <pc:docMk/>
            <pc:sldMk cId="408134610" sldId="264"/>
            <ac:picMk id="4" creationId="{20140B4A-A1C4-4C7A-AB3E-78C96B162318}"/>
          </ac:picMkLst>
        </pc:picChg>
        <pc:picChg chg="add mod">
          <ac:chgData name="Talvitie Tiina" userId="b7e6a4de-b197-4e6a-a2a0-36df67d07164" providerId="ADAL" clId="{9FC1FBF2-0F35-4E9C-9ACA-57F4B2E7F412}" dt="2022-01-10T08:19:12.549" v="67" actId="14100"/>
          <ac:picMkLst>
            <pc:docMk/>
            <pc:sldMk cId="408134610" sldId="264"/>
            <ac:picMk id="6" creationId="{6ADA98AC-89A4-4A41-A749-03C75D1DAE6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37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090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4, Luku 20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20. Jatkuuko Euroopan ”loisto”?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</a:t>
            </a:r>
            <a:br>
              <a:rPr lang="fi-FI" dirty="0"/>
            </a:br>
            <a:r>
              <a:rPr lang="fi-FI" dirty="0"/>
              <a:t>1800-LUVUN AATTEET 1900-LUVULLA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70AD81-B653-4635-9817-17673403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1800-luvun aatteet 1900-luvulla</a:t>
            </a:r>
          </a:p>
        </p:txBody>
      </p:sp>
      <p:sp>
        <p:nvSpPr>
          <p:cNvPr id="143" name="Google Shape;143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44" name="Google Shape;144;p1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20</a:t>
            </a:r>
            <a:endParaRPr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046E2E1-26E6-4F40-B886-D672C3FEC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187" y="2830789"/>
            <a:ext cx="15903050" cy="101549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20</a:t>
            </a:r>
            <a:endParaRPr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B01A5D9-7083-4E33-9BF1-30F875DA3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749" y="1297570"/>
            <a:ext cx="16399748" cy="111208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20</a:t>
            </a:r>
            <a:endParaRPr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267E118-3627-4512-B861-1513D714B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7886" y="750173"/>
            <a:ext cx="18222685" cy="1169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7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20</a:t>
            </a:r>
            <a:endParaRPr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ADA98AC-89A4-4A41-A749-03C75D1DA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343" y="2073450"/>
            <a:ext cx="17320644" cy="942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3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49</Words>
  <Application>Microsoft Office PowerPoint</Application>
  <PresentationFormat>Mukautettu</PresentationFormat>
  <Paragraphs>12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20. Jatkuuko Euroopan ”loisto”?  TIETOISKU: 1800-LUVUN AATTEET 1900-LUVULLA</vt:lpstr>
      <vt:lpstr>1800-luvun aatteet 1900-luvulla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20. Jatkuuko Euroopan ”loisto”?  TIETOISKU: 1800-LUVUN AATTEET 1900-LUVULLA</dc:title>
  <cp:lastModifiedBy>Talvitie Tiina</cp:lastModifiedBy>
  <cp:revision>1</cp:revision>
  <dcterms:modified xsi:type="dcterms:W3CDTF">2022-01-10T08:19:14Z</dcterms:modified>
</cp:coreProperties>
</file>