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58" r:id="rId5"/>
    <p:sldId id="265" r:id="rId6"/>
    <p:sldId id="269" r:id="rId7"/>
    <p:sldId id="264" r:id="rId8"/>
    <p:sldId id="260" r:id="rId9"/>
    <p:sldId id="259" r:id="rId10"/>
    <p:sldId id="275" r:id="rId11"/>
    <p:sldId id="272" r:id="rId12"/>
    <p:sldId id="261" r:id="rId13"/>
    <p:sldId id="266" r:id="rId14"/>
    <p:sldId id="267" r:id="rId15"/>
    <p:sldId id="274" r:id="rId16"/>
    <p:sldId id="270" r:id="rId17"/>
    <p:sldId id="273" r:id="rId18"/>
    <p:sldId id="268" r:id="rId19"/>
    <p:sldId id="271" r:id="rId20"/>
    <p:sldId id="276" r:id="rId2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1B6A-A5E1-4D79-BDA2-477592B0008D}" type="datetimeFigureOut">
              <a:rPr lang="fi-FI" smtClean="0"/>
              <a:t>17.1.2019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22EA-81B7-4D9C-8A4A-F19229B72C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4900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1B6A-A5E1-4D79-BDA2-477592B0008D}" type="datetimeFigureOut">
              <a:rPr lang="fi-FI" smtClean="0"/>
              <a:t>17.1.2019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22EA-81B7-4D9C-8A4A-F19229B72C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193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1B6A-A5E1-4D79-BDA2-477592B0008D}" type="datetimeFigureOut">
              <a:rPr lang="fi-FI" smtClean="0"/>
              <a:t>17.1.2019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22EA-81B7-4D9C-8A4A-F19229B72C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9392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1B6A-A5E1-4D79-BDA2-477592B0008D}" type="datetimeFigureOut">
              <a:rPr lang="fi-FI" smtClean="0"/>
              <a:t>17.1.2019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22EA-81B7-4D9C-8A4A-F19229B72C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6416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1B6A-A5E1-4D79-BDA2-477592B0008D}" type="datetimeFigureOut">
              <a:rPr lang="fi-FI" smtClean="0"/>
              <a:t>17.1.2019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22EA-81B7-4D9C-8A4A-F19229B72C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830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1B6A-A5E1-4D79-BDA2-477592B0008D}" type="datetimeFigureOut">
              <a:rPr lang="fi-FI" smtClean="0"/>
              <a:t>17.1.2019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22EA-81B7-4D9C-8A4A-F19229B72C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816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1B6A-A5E1-4D79-BDA2-477592B0008D}" type="datetimeFigureOut">
              <a:rPr lang="fi-FI" smtClean="0"/>
              <a:t>17.1.2019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22EA-81B7-4D9C-8A4A-F19229B72C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6730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1B6A-A5E1-4D79-BDA2-477592B0008D}" type="datetimeFigureOut">
              <a:rPr lang="fi-FI" smtClean="0"/>
              <a:t>17.1.2019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22EA-81B7-4D9C-8A4A-F19229B72C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9218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1B6A-A5E1-4D79-BDA2-477592B0008D}" type="datetimeFigureOut">
              <a:rPr lang="fi-FI" smtClean="0"/>
              <a:t>17.1.2019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22EA-81B7-4D9C-8A4A-F19229B72C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1306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1B6A-A5E1-4D79-BDA2-477592B0008D}" type="datetimeFigureOut">
              <a:rPr lang="fi-FI" smtClean="0"/>
              <a:t>17.1.2019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22EA-81B7-4D9C-8A4A-F19229B72C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1683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1B6A-A5E1-4D79-BDA2-477592B0008D}" type="datetimeFigureOut">
              <a:rPr lang="fi-FI" smtClean="0"/>
              <a:t>17.1.2019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22EA-81B7-4D9C-8A4A-F19229B72C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6172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D1B6A-A5E1-4D79-BDA2-477592B0008D}" type="datetimeFigureOut">
              <a:rPr lang="fi-FI" smtClean="0"/>
              <a:t>17.1.2019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322EA-81B7-4D9C-8A4A-F19229B72C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8495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3ehbv6aA8Tg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mR2dcNLbAw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vHHU2nwglPY" TargetMode="Externa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Rim</a:t>
            </a:r>
            <a:r>
              <a:rPr lang="fi-FI" dirty="0" smtClean="0"/>
              <a:t>, </a:t>
            </a:r>
            <a:r>
              <a:rPr lang="fi-FI" dirty="0" err="1" smtClean="0"/>
              <a:t>sång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kultur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Workshop 16.1.2019 </a:t>
            </a:r>
            <a:r>
              <a:rPr lang="fi-FI" dirty="0" err="1" smtClean="0"/>
              <a:t>KiSu</a:t>
            </a:r>
            <a:r>
              <a:rPr lang="fi-FI" dirty="0" smtClean="0"/>
              <a:t> -koulutus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141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Eskaritehtävät vieraalla kielellä </a:t>
            </a:r>
            <a:br>
              <a:rPr lang="fi-FI" dirty="0"/>
            </a:br>
            <a:endParaRPr lang="fi-FI" dirty="0"/>
          </a:p>
        </p:txBody>
      </p:sp>
      <p:pic>
        <p:nvPicPr>
          <p:cNvPr id="4" name="3ehbv6aA8Tg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66651" y="1115241"/>
            <a:ext cx="9771018" cy="5496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74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Vem</a:t>
            </a:r>
            <a:r>
              <a:rPr lang="fi-FI" dirty="0" smtClean="0"/>
              <a:t> </a:t>
            </a:r>
            <a:r>
              <a:rPr lang="fi-FI" dirty="0" err="1" smtClean="0"/>
              <a:t>har</a:t>
            </a:r>
            <a:r>
              <a:rPr lang="fi-FI" dirty="0" smtClean="0"/>
              <a:t> </a:t>
            </a:r>
            <a:r>
              <a:rPr lang="fi-FI" dirty="0" err="1" smtClean="0"/>
              <a:t>på</a:t>
            </a:r>
            <a:r>
              <a:rPr lang="fi-FI" dirty="0" smtClean="0"/>
              <a:t> </a:t>
            </a:r>
            <a:r>
              <a:rPr lang="fi-FI" dirty="0" err="1" smtClean="0"/>
              <a:t>sig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err="1" smtClean="0"/>
              <a:t>Vem</a:t>
            </a:r>
            <a:r>
              <a:rPr lang="fi-FI" dirty="0" smtClean="0"/>
              <a:t> </a:t>
            </a:r>
            <a:r>
              <a:rPr lang="fi-FI" dirty="0" err="1" smtClean="0"/>
              <a:t>har</a:t>
            </a:r>
            <a:r>
              <a:rPr lang="fi-FI" dirty="0" smtClean="0"/>
              <a:t> </a:t>
            </a:r>
            <a:r>
              <a:rPr lang="fi-FI" dirty="0" err="1" smtClean="0"/>
              <a:t>på</a:t>
            </a:r>
            <a:r>
              <a:rPr lang="fi-FI" dirty="0" smtClean="0"/>
              <a:t> </a:t>
            </a:r>
            <a:r>
              <a:rPr lang="fi-FI" dirty="0" err="1" smtClean="0"/>
              <a:t>sig</a:t>
            </a:r>
            <a:r>
              <a:rPr lang="fi-FI" dirty="0" smtClean="0"/>
              <a:t> </a:t>
            </a:r>
            <a:r>
              <a:rPr lang="fi-FI" dirty="0" err="1" smtClean="0"/>
              <a:t>något</a:t>
            </a:r>
            <a:r>
              <a:rPr lang="fi-FI" dirty="0" smtClean="0"/>
              <a:t> </a:t>
            </a:r>
            <a:r>
              <a:rPr lang="fi-FI" i="1" dirty="0" err="1" smtClean="0">
                <a:solidFill>
                  <a:srgbClr val="FF0000"/>
                </a:solidFill>
              </a:rPr>
              <a:t>rött</a:t>
            </a:r>
            <a:r>
              <a:rPr lang="fi-FI" dirty="0" smtClean="0"/>
              <a:t>, </a:t>
            </a:r>
            <a:r>
              <a:rPr lang="fi-FI" dirty="0" err="1" smtClean="0"/>
              <a:t>något</a:t>
            </a:r>
            <a:r>
              <a:rPr lang="fi-FI" dirty="0" smtClean="0"/>
              <a:t> </a:t>
            </a:r>
            <a:r>
              <a:rPr lang="fi-FI" i="1" dirty="0" err="1" smtClean="0">
                <a:solidFill>
                  <a:srgbClr val="FF0000"/>
                </a:solidFill>
              </a:rPr>
              <a:t>rött</a:t>
            </a:r>
            <a:r>
              <a:rPr lang="fi-FI" dirty="0" smtClean="0"/>
              <a:t>, </a:t>
            </a:r>
            <a:r>
              <a:rPr lang="fi-FI" dirty="0" err="1" smtClean="0"/>
              <a:t>något</a:t>
            </a:r>
            <a:r>
              <a:rPr lang="fi-FI" dirty="0" smtClean="0"/>
              <a:t> </a:t>
            </a:r>
            <a:r>
              <a:rPr lang="fi-FI" i="1" dirty="0" err="1" smtClean="0">
                <a:solidFill>
                  <a:srgbClr val="FF0000"/>
                </a:solidFill>
              </a:rPr>
              <a:t>rött</a:t>
            </a:r>
            <a:endParaRPr lang="fi-FI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err="1" smtClean="0"/>
              <a:t>Vem</a:t>
            </a:r>
            <a:r>
              <a:rPr lang="fi-FI" dirty="0" smtClean="0"/>
              <a:t> </a:t>
            </a:r>
            <a:r>
              <a:rPr lang="fi-FI" dirty="0" err="1" smtClean="0"/>
              <a:t>har</a:t>
            </a:r>
            <a:r>
              <a:rPr lang="fi-FI" dirty="0" smtClean="0"/>
              <a:t> </a:t>
            </a:r>
            <a:r>
              <a:rPr lang="fi-FI" dirty="0" err="1" smtClean="0"/>
              <a:t>på</a:t>
            </a:r>
            <a:r>
              <a:rPr lang="fi-FI" dirty="0" smtClean="0"/>
              <a:t> </a:t>
            </a:r>
            <a:r>
              <a:rPr lang="fi-FI" dirty="0" err="1" smtClean="0"/>
              <a:t>sig</a:t>
            </a:r>
            <a:r>
              <a:rPr lang="fi-FI" dirty="0" smtClean="0"/>
              <a:t> </a:t>
            </a:r>
            <a:r>
              <a:rPr lang="fi-FI" dirty="0" err="1" smtClean="0"/>
              <a:t>något</a:t>
            </a:r>
            <a:r>
              <a:rPr lang="fi-FI" dirty="0" smtClean="0"/>
              <a:t> </a:t>
            </a:r>
            <a:r>
              <a:rPr lang="fi-FI" i="1" dirty="0" err="1" smtClean="0">
                <a:solidFill>
                  <a:srgbClr val="FF0000"/>
                </a:solidFill>
              </a:rPr>
              <a:t>rött</a:t>
            </a:r>
            <a:endParaRPr lang="fi-FI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err="1" smtClean="0"/>
              <a:t>Den</a:t>
            </a:r>
            <a:r>
              <a:rPr lang="fi-FI" dirty="0" smtClean="0"/>
              <a:t> </a:t>
            </a:r>
            <a:r>
              <a:rPr lang="fi-FI" dirty="0" err="1" smtClean="0"/>
              <a:t>får</a:t>
            </a:r>
            <a:r>
              <a:rPr lang="fi-FI" dirty="0" smtClean="0"/>
              <a:t> </a:t>
            </a:r>
            <a:r>
              <a:rPr lang="fi-FI" i="1" dirty="0" err="1" smtClean="0">
                <a:solidFill>
                  <a:srgbClr val="0070C0"/>
                </a:solidFill>
              </a:rPr>
              <a:t>dansa</a:t>
            </a:r>
            <a:r>
              <a:rPr lang="fi-FI" dirty="0" smtClean="0"/>
              <a:t> </a:t>
            </a:r>
            <a:r>
              <a:rPr lang="fi-FI" dirty="0" err="1" smtClean="0"/>
              <a:t>nu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pPr lvl="1"/>
            <a:r>
              <a:rPr lang="fi-FI" dirty="0" err="1" smtClean="0"/>
              <a:t>Blått</a:t>
            </a:r>
            <a:r>
              <a:rPr lang="fi-FI" dirty="0" smtClean="0"/>
              <a:t>, </a:t>
            </a:r>
            <a:r>
              <a:rPr lang="fi-FI" dirty="0" err="1" smtClean="0"/>
              <a:t>gult</a:t>
            </a:r>
            <a:r>
              <a:rPr lang="fi-FI" dirty="0" smtClean="0"/>
              <a:t>, </a:t>
            </a:r>
            <a:r>
              <a:rPr lang="fi-FI" dirty="0" err="1" smtClean="0"/>
              <a:t>grönt</a:t>
            </a:r>
            <a:r>
              <a:rPr lang="fi-FI" dirty="0" smtClean="0"/>
              <a:t>, lila, </a:t>
            </a:r>
            <a:r>
              <a:rPr lang="fi-FI" dirty="0" err="1" smtClean="0"/>
              <a:t>rosa</a:t>
            </a:r>
            <a:r>
              <a:rPr lang="fi-FI" dirty="0" smtClean="0"/>
              <a:t>, </a:t>
            </a:r>
            <a:r>
              <a:rPr lang="fi-FI" dirty="0" err="1" smtClean="0"/>
              <a:t>orange</a:t>
            </a:r>
            <a:r>
              <a:rPr lang="fi-FI" dirty="0" smtClean="0"/>
              <a:t>, </a:t>
            </a:r>
            <a:r>
              <a:rPr lang="fi-FI" dirty="0" err="1" smtClean="0"/>
              <a:t>svart</a:t>
            </a:r>
            <a:r>
              <a:rPr lang="fi-FI" dirty="0" smtClean="0"/>
              <a:t>, </a:t>
            </a:r>
            <a:r>
              <a:rPr lang="fi-FI" dirty="0" err="1" smtClean="0"/>
              <a:t>grått</a:t>
            </a:r>
            <a:r>
              <a:rPr lang="fi-FI" dirty="0" smtClean="0"/>
              <a:t>, </a:t>
            </a:r>
            <a:r>
              <a:rPr lang="fi-FI" dirty="0" err="1" smtClean="0"/>
              <a:t>brunt</a:t>
            </a:r>
            <a:r>
              <a:rPr lang="fi-FI" dirty="0" smtClean="0"/>
              <a:t>, </a:t>
            </a:r>
            <a:r>
              <a:rPr lang="fi-FI" dirty="0" err="1" smtClean="0"/>
              <a:t>vitt</a:t>
            </a:r>
            <a:endParaRPr lang="fi-FI" dirty="0" smtClean="0"/>
          </a:p>
          <a:p>
            <a:pPr lvl="1"/>
            <a:r>
              <a:rPr lang="fi-FI" dirty="0" smtClean="0"/>
              <a:t>Hoppa, </a:t>
            </a:r>
            <a:r>
              <a:rPr lang="fi-FI" dirty="0" err="1" smtClean="0"/>
              <a:t>simma</a:t>
            </a:r>
            <a:r>
              <a:rPr lang="fi-FI" dirty="0" smtClean="0"/>
              <a:t>, </a:t>
            </a:r>
            <a:r>
              <a:rPr lang="fi-FI" dirty="0" err="1" smtClean="0"/>
              <a:t>springa</a:t>
            </a:r>
            <a:r>
              <a:rPr lang="fi-FI" dirty="0" smtClean="0"/>
              <a:t>, </a:t>
            </a:r>
            <a:r>
              <a:rPr lang="fi-FI" dirty="0" err="1" smtClean="0"/>
              <a:t>klättra</a:t>
            </a:r>
            <a:r>
              <a:rPr lang="fi-FI" dirty="0" smtClean="0"/>
              <a:t>, </a:t>
            </a:r>
            <a:r>
              <a:rPr lang="fi-FI" dirty="0" err="1" smtClean="0"/>
              <a:t>snurra</a:t>
            </a:r>
            <a:r>
              <a:rPr lang="fi-FI" dirty="0" smtClean="0"/>
              <a:t> </a:t>
            </a:r>
            <a:r>
              <a:rPr lang="fi-FI" dirty="0" err="1" smtClean="0"/>
              <a:t>runt</a:t>
            </a:r>
            <a:r>
              <a:rPr lang="fi-FI" dirty="0" smtClean="0"/>
              <a:t>, </a:t>
            </a:r>
            <a:r>
              <a:rPr lang="fi-FI" dirty="0" err="1" smtClean="0"/>
              <a:t>klappa</a:t>
            </a:r>
            <a:r>
              <a:rPr lang="fi-FI" dirty="0" smtClean="0"/>
              <a:t>, </a:t>
            </a:r>
            <a:r>
              <a:rPr lang="fi-FI" dirty="0" err="1" smtClean="0"/>
              <a:t>stampa</a:t>
            </a:r>
            <a:r>
              <a:rPr lang="fi-FI" dirty="0" smtClean="0"/>
              <a:t> </a:t>
            </a:r>
            <a:r>
              <a:rPr lang="fi-FI" dirty="0" err="1" smtClean="0"/>
              <a:t>osv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662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Djur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Vieraat äänteet</a:t>
            </a:r>
          </a:p>
          <a:p>
            <a:pPr lvl="1"/>
            <a:r>
              <a:rPr lang="fi-FI" dirty="0" smtClean="0"/>
              <a:t>Mitkä eläimet voisivat pitää samaa ääntä? + matkiminen</a:t>
            </a:r>
          </a:p>
          <a:p>
            <a:pPr lvl="1"/>
            <a:endParaRPr lang="fi-FI" dirty="0"/>
          </a:p>
          <a:p>
            <a:endParaRPr lang="fi-FI" dirty="0" smtClean="0"/>
          </a:p>
          <a:p>
            <a:pPr lvl="1"/>
            <a:endParaRPr lang="fi-FI" dirty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 rotWithShape="1">
          <a:blip r:embed="rId2"/>
          <a:srcRect r="58727" b="-3146"/>
          <a:stretch/>
        </p:blipFill>
        <p:spPr>
          <a:xfrm>
            <a:off x="2069842" y="2783894"/>
            <a:ext cx="5735823" cy="1533326"/>
          </a:xfrm>
          <a:prstGeom prst="rect">
            <a:avLst/>
          </a:prstGeom>
        </p:spPr>
      </p:pic>
      <p:pic>
        <p:nvPicPr>
          <p:cNvPr id="5" name="Kuva 4" descr="Přírodopis 7. ročník - ZŠ Máchovka, Děčín - Mgr. Davídková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252" y="2869520"/>
            <a:ext cx="1428750" cy="1362075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05665" y="3944983"/>
            <a:ext cx="3154071" cy="23191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Kuva 6"/>
          <p:cNvPicPr>
            <a:picLocks noChangeAspect="1"/>
          </p:cNvPicPr>
          <p:nvPr/>
        </p:nvPicPr>
        <p:blipFill rotWithShape="1">
          <a:blip r:embed="rId5"/>
          <a:srcRect t="-2529" r="59695" b="-1"/>
          <a:stretch/>
        </p:blipFill>
        <p:spPr>
          <a:xfrm>
            <a:off x="2069842" y="4402846"/>
            <a:ext cx="5583972" cy="1792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Djur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 err="1"/>
              <a:t>Det</a:t>
            </a:r>
            <a:r>
              <a:rPr lang="fi-FI" dirty="0"/>
              <a:t> </a:t>
            </a:r>
            <a:r>
              <a:rPr lang="fi-FI" dirty="0" err="1"/>
              <a:t>var</a:t>
            </a:r>
            <a:r>
              <a:rPr lang="fi-FI" dirty="0"/>
              <a:t> en </a:t>
            </a:r>
            <a:r>
              <a:rPr lang="fi-FI" dirty="0" err="1"/>
              <a:t>krokodil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en </a:t>
            </a:r>
            <a:r>
              <a:rPr lang="fi-FI" dirty="0" err="1" smtClean="0"/>
              <a:t>marakat</a:t>
            </a:r>
            <a:r>
              <a:rPr lang="fi-FI" dirty="0" smtClean="0"/>
              <a:t> –laulu </a:t>
            </a:r>
            <a:r>
              <a:rPr lang="fi-FI" dirty="0" smtClean="0">
                <a:sym typeface="Wingdings" panose="05000000000000000000" pitchFamily="2" charset="2"/>
              </a:rPr>
              <a:t> matala kynnys, helppotajuisuus</a:t>
            </a:r>
            <a:endParaRPr lang="fi-FI" dirty="0"/>
          </a:p>
          <a:p>
            <a:pPr lvl="0"/>
            <a:r>
              <a:rPr lang="fi-FI" dirty="0"/>
              <a:t>Pohjoismaalaiset eläimet? Kansalliseläimet pohjoismaissa?</a:t>
            </a:r>
          </a:p>
          <a:p>
            <a:pPr lvl="0"/>
            <a:r>
              <a:rPr lang="fi-FI" dirty="0"/>
              <a:t>Näytä kuvakorit </a:t>
            </a:r>
            <a:r>
              <a:rPr lang="fi-FI" dirty="0" smtClean="0"/>
              <a:t>( </a:t>
            </a:r>
            <a:r>
              <a:rPr lang="fi-FI" dirty="0" err="1" smtClean="0"/>
              <a:t>max</a:t>
            </a:r>
            <a:r>
              <a:rPr lang="fi-FI" dirty="0" smtClean="0"/>
              <a:t> 8) ja </a:t>
            </a:r>
            <a:r>
              <a:rPr lang="fi-FI" dirty="0"/>
              <a:t>sitten eläinten </a:t>
            </a:r>
            <a:r>
              <a:rPr lang="fi-FI" dirty="0" smtClean="0"/>
              <a:t>esittämistä ja arvaamista</a:t>
            </a:r>
          </a:p>
          <a:p>
            <a:pPr lvl="1"/>
            <a:r>
              <a:rPr lang="fi-FI" dirty="0" smtClean="0"/>
              <a:t>Porkkana, ruotsista enemmän pisteitä?</a:t>
            </a:r>
            <a:endParaRPr lang="fi-FI" dirty="0"/>
          </a:p>
          <a:p>
            <a:r>
              <a:rPr lang="fi-FI" dirty="0"/>
              <a:t>Lakanaleikki</a:t>
            </a:r>
          </a:p>
          <a:p>
            <a:r>
              <a:rPr lang="fi-FI" dirty="0" smtClean="0"/>
              <a:t>per </a:t>
            </a:r>
            <a:r>
              <a:rPr lang="fi-FI" dirty="0" err="1"/>
              <a:t>olsson</a:t>
            </a:r>
            <a:r>
              <a:rPr lang="fi-FI" dirty="0"/>
              <a:t> </a:t>
            </a:r>
            <a:r>
              <a:rPr lang="fi-FI" dirty="0" err="1"/>
              <a:t>hade</a:t>
            </a:r>
            <a:r>
              <a:rPr lang="fi-FI" dirty="0"/>
              <a:t> en </a:t>
            </a:r>
            <a:r>
              <a:rPr lang="fi-FI" dirty="0" err="1"/>
              <a:t>bonnagård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mistä eläimestä laulettiin?--&gt; lauletaan seuraavaksi yhdessä kun oikea eläin on </a:t>
            </a:r>
            <a:r>
              <a:rPr lang="fi-FI" dirty="0" smtClean="0"/>
              <a:t>arvattu</a:t>
            </a:r>
          </a:p>
        </p:txBody>
      </p:sp>
    </p:spTree>
    <p:extLst>
      <p:ext uri="{BB962C8B-B14F-4D97-AF65-F5344CB8AC3E}">
        <p14:creationId xmlns:p14="http://schemas.microsoft.com/office/powerpoint/2010/main" val="253359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Kroppsdelar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Laululeikki: </a:t>
            </a:r>
            <a:r>
              <a:rPr lang="fi-FI" dirty="0" err="1"/>
              <a:t>Huvud</a:t>
            </a:r>
            <a:r>
              <a:rPr lang="fi-FI" dirty="0"/>
              <a:t> </a:t>
            </a:r>
            <a:r>
              <a:rPr lang="fi-FI" dirty="0" err="1"/>
              <a:t>axlar</a:t>
            </a:r>
            <a:r>
              <a:rPr lang="fi-FI" dirty="0"/>
              <a:t> </a:t>
            </a:r>
            <a:r>
              <a:rPr lang="fi-FI" dirty="0" err="1"/>
              <a:t>knä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 smtClean="0"/>
              <a:t>tå</a:t>
            </a:r>
            <a:endParaRPr lang="fi-FI" dirty="0"/>
          </a:p>
          <a:p>
            <a:r>
              <a:rPr lang="fi-FI" dirty="0"/>
              <a:t>loru: </a:t>
            </a:r>
            <a:r>
              <a:rPr lang="fi-FI" dirty="0" err="1"/>
              <a:t>Fingrarna</a:t>
            </a:r>
            <a:r>
              <a:rPr lang="fi-FI" dirty="0"/>
              <a:t> </a:t>
            </a:r>
            <a:r>
              <a:rPr lang="fi-FI" dirty="0" err="1"/>
              <a:t>många</a:t>
            </a:r>
            <a:r>
              <a:rPr lang="fi-FI" dirty="0"/>
              <a:t>, </a:t>
            </a:r>
            <a:r>
              <a:rPr lang="fi-FI" dirty="0" err="1"/>
              <a:t>Armarna</a:t>
            </a:r>
            <a:r>
              <a:rPr lang="fi-FI" dirty="0"/>
              <a:t> </a:t>
            </a:r>
            <a:r>
              <a:rPr lang="fi-FI" dirty="0" err="1"/>
              <a:t>långa</a:t>
            </a:r>
            <a:r>
              <a:rPr lang="fi-FI" dirty="0"/>
              <a:t>, </a:t>
            </a:r>
            <a:r>
              <a:rPr lang="fi-FI" dirty="0" err="1"/>
              <a:t>Tårna</a:t>
            </a:r>
            <a:r>
              <a:rPr lang="fi-FI" dirty="0"/>
              <a:t> </a:t>
            </a:r>
            <a:r>
              <a:rPr lang="fi-FI" dirty="0" err="1"/>
              <a:t>små</a:t>
            </a:r>
            <a:r>
              <a:rPr lang="fi-FI" dirty="0"/>
              <a:t>, </a:t>
            </a:r>
            <a:r>
              <a:rPr lang="fi-FI" dirty="0" err="1"/>
              <a:t>Bena</a:t>
            </a:r>
            <a:r>
              <a:rPr lang="fi-FI" dirty="0"/>
              <a:t> </a:t>
            </a:r>
            <a:r>
              <a:rPr lang="fi-FI" dirty="0" err="1"/>
              <a:t>två</a:t>
            </a:r>
            <a:r>
              <a:rPr lang="fi-FI" dirty="0"/>
              <a:t>, </a:t>
            </a:r>
            <a:r>
              <a:rPr lang="fi-FI" dirty="0" err="1"/>
              <a:t>Magen</a:t>
            </a:r>
            <a:r>
              <a:rPr lang="fi-FI" dirty="0"/>
              <a:t> </a:t>
            </a:r>
            <a:r>
              <a:rPr lang="fi-FI" dirty="0" err="1"/>
              <a:t>rar</a:t>
            </a:r>
            <a:r>
              <a:rPr lang="fi-FI" dirty="0"/>
              <a:t>, </a:t>
            </a:r>
            <a:r>
              <a:rPr lang="fi-FI" dirty="0" err="1"/>
              <a:t>Här</a:t>
            </a:r>
            <a:r>
              <a:rPr lang="fi-FI" dirty="0"/>
              <a:t> </a:t>
            </a:r>
            <a:r>
              <a:rPr lang="fi-FI" dirty="0" err="1"/>
              <a:t>är</a:t>
            </a:r>
            <a:r>
              <a:rPr lang="fi-FI" dirty="0"/>
              <a:t> </a:t>
            </a:r>
            <a:r>
              <a:rPr lang="fi-FI" dirty="0" err="1"/>
              <a:t>jag</a:t>
            </a:r>
            <a:r>
              <a:rPr lang="fi-FI" dirty="0"/>
              <a:t>.</a:t>
            </a:r>
          </a:p>
          <a:p>
            <a:r>
              <a:rPr lang="fi-FI" dirty="0" err="1" smtClean="0"/>
              <a:t>God</a:t>
            </a:r>
            <a:r>
              <a:rPr lang="fi-FI" dirty="0" smtClean="0"/>
              <a:t> </a:t>
            </a:r>
            <a:r>
              <a:rPr lang="fi-FI" dirty="0" err="1"/>
              <a:t>morgon</a:t>
            </a:r>
            <a:r>
              <a:rPr lang="fi-FI" dirty="0"/>
              <a:t> ja luetellaan </a:t>
            </a:r>
            <a:r>
              <a:rPr lang="fi-FI" dirty="0" smtClean="0"/>
              <a:t>ruumiinosat</a:t>
            </a:r>
            <a:endParaRPr lang="fi-FI" dirty="0"/>
          </a:p>
          <a:p>
            <a:r>
              <a:rPr lang="fi-FI" dirty="0" smtClean="0"/>
              <a:t>Pyykkipoikanäpistysleikki</a:t>
            </a:r>
            <a:endParaRPr lang="fi-FI" dirty="0"/>
          </a:p>
          <a:p>
            <a:r>
              <a:rPr lang="fi-FI" dirty="0"/>
              <a:t>Täysikokoisen vartalon piirtäminen ja ruumiinosien nimeäminen oikeaan paikkaan (entä tärkeimmät sisäelimet?--&gt; johdatus biologiaan)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916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Rutiner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sv-SE" sz="2800" dirty="0"/>
              <a:t>Maten står på bordet </a:t>
            </a:r>
            <a:br>
              <a:rPr lang="sv-SE" sz="2800" dirty="0"/>
            </a:br>
            <a:r>
              <a:rPr lang="sv-SE" sz="2800" dirty="0"/>
              <a:t>händerna i knät </a:t>
            </a:r>
            <a:br>
              <a:rPr lang="sv-SE" sz="2800" dirty="0"/>
            </a:br>
            <a:r>
              <a:rPr lang="sv-SE" sz="2800" dirty="0"/>
              <a:t>nu så säger alla</a:t>
            </a:r>
            <a:br>
              <a:rPr lang="sv-SE" sz="2800" dirty="0"/>
            </a:br>
            <a:r>
              <a:rPr lang="sv-SE" sz="2800" dirty="0"/>
              <a:t>var så god och ät!</a:t>
            </a:r>
            <a:br>
              <a:rPr lang="sv-SE" sz="2800" dirty="0"/>
            </a:br>
            <a:r>
              <a:rPr lang="sv-SE" sz="2800" dirty="0"/>
              <a:t/>
            </a:r>
            <a:br>
              <a:rPr lang="sv-SE" sz="2800" dirty="0"/>
            </a:br>
            <a:r>
              <a:rPr lang="sv-SE" sz="2800" dirty="0"/>
              <a:t>- Var så goda!</a:t>
            </a:r>
            <a:br>
              <a:rPr lang="sv-SE" sz="2800" dirty="0"/>
            </a:br>
            <a:r>
              <a:rPr lang="sv-SE" sz="2800" dirty="0"/>
              <a:t>- Tack så mycket!</a:t>
            </a:r>
            <a:endParaRPr lang="fi-FI" sz="2800" dirty="0"/>
          </a:p>
        </p:txBody>
      </p:sp>
      <p:sp>
        <p:nvSpPr>
          <p:cNvPr id="4" name="Tekstiruutu 3"/>
          <p:cNvSpPr txBox="1"/>
          <p:nvPr/>
        </p:nvSpPr>
        <p:spPr>
          <a:xfrm>
            <a:off x="5995853" y="2468880"/>
            <a:ext cx="38927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err="1" smtClean="0"/>
              <a:t>Smaklig</a:t>
            </a:r>
            <a:r>
              <a:rPr lang="fi-FI" sz="4400" dirty="0" smtClean="0"/>
              <a:t> </a:t>
            </a:r>
            <a:r>
              <a:rPr lang="fi-FI" sz="4400" dirty="0" err="1" smtClean="0"/>
              <a:t>måltid</a:t>
            </a:r>
            <a:r>
              <a:rPr lang="fi-FI" sz="4400" dirty="0" smtClean="0"/>
              <a:t>!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63634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Var</a:t>
            </a:r>
            <a:r>
              <a:rPr lang="fi-FI" dirty="0" smtClean="0"/>
              <a:t> </a:t>
            </a:r>
            <a:r>
              <a:rPr lang="fi-FI" dirty="0" err="1" smtClean="0"/>
              <a:t>bor</a:t>
            </a:r>
            <a:r>
              <a:rPr lang="fi-FI" dirty="0" smtClean="0"/>
              <a:t> </a:t>
            </a:r>
            <a:r>
              <a:rPr lang="fi-FI" dirty="0" err="1" smtClean="0"/>
              <a:t>bonden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4400" dirty="0"/>
              <a:t>Var bor bonden, </a:t>
            </a:r>
          </a:p>
          <a:p>
            <a:pPr marL="0" indent="0">
              <a:buNone/>
            </a:pPr>
            <a:r>
              <a:rPr lang="sv-SE" sz="4400" dirty="0"/>
              <a:t>på vinden eller i källaren? </a:t>
            </a:r>
          </a:p>
          <a:p>
            <a:pPr marL="0" indent="0">
              <a:buNone/>
            </a:pPr>
            <a:r>
              <a:rPr lang="sv-SE" sz="4400" dirty="0"/>
              <a:t>Eller har han flyttat helt bort 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200220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Broder</a:t>
            </a:r>
            <a:r>
              <a:rPr lang="fi-FI" dirty="0" smtClean="0"/>
              <a:t> Jakob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Muut lapsille tutut </a:t>
            </a:r>
            <a:r>
              <a:rPr lang="fi-FI" dirty="0" smtClean="0"/>
              <a:t>laulut </a:t>
            </a:r>
            <a:r>
              <a:rPr lang="fi-FI" dirty="0" smtClean="0">
                <a:sym typeface="Wingdings" panose="05000000000000000000" pitchFamily="2" charset="2"/>
              </a:rPr>
              <a:t></a:t>
            </a:r>
            <a:r>
              <a:rPr lang="fi-FI" dirty="0" smtClean="0"/>
              <a:t>laulujen </a:t>
            </a:r>
            <a:r>
              <a:rPr lang="fi-FI" dirty="0"/>
              <a:t>kuvittaminen</a:t>
            </a:r>
          </a:p>
          <a:p>
            <a:r>
              <a:rPr lang="fi-FI" dirty="0"/>
              <a:t>Liikkeet ja </a:t>
            </a:r>
            <a:r>
              <a:rPr lang="fi-FI" dirty="0" err="1"/>
              <a:t>konkretia</a:t>
            </a:r>
            <a:endParaRPr lang="fi-FI" dirty="0"/>
          </a:p>
          <a:p>
            <a:r>
              <a:rPr lang="fi-FI" dirty="0"/>
              <a:t>Teemaan sopivat </a:t>
            </a:r>
            <a:r>
              <a:rPr lang="fi-FI" dirty="0" smtClean="0"/>
              <a:t>laulut/ lasten toiveet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307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Google </a:t>
            </a:r>
            <a:r>
              <a:rPr lang="fi-FI" dirty="0" err="1" smtClean="0"/>
              <a:t>earth</a:t>
            </a:r>
            <a:r>
              <a:rPr lang="fi-FI" dirty="0" smtClean="0"/>
              <a:t> ja </a:t>
            </a:r>
            <a:r>
              <a:rPr lang="fi-FI" dirty="0" err="1" smtClean="0"/>
              <a:t>maps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Vierailu muissa maissa </a:t>
            </a:r>
          </a:p>
          <a:p>
            <a:r>
              <a:rPr lang="fi-FI" dirty="0" smtClean="0"/>
              <a:t>Nähtävyydet</a:t>
            </a:r>
          </a:p>
          <a:p>
            <a:r>
              <a:rPr lang="fi-FI" dirty="0" smtClean="0"/>
              <a:t>Kiinnostuksenkohteet</a:t>
            </a:r>
          </a:p>
          <a:p>
            <a:pPr lvl="1"/>
            <a:r>
              <a:rPr lang="fi-FI" dirty="0" smtClean="0"/>
              <a:t>Jalkapallo, musiikki, salibandy</a:t>
            </a:r>
          </a:p>
        </p:txBody>
      </p:sp>
    </p:spTree>
    <p:extLst>
      <p:ext uri="{BB962C8B-B14F-4D97-AF65-F5344CB8AC3E}">
        <p14:creationId xmlns:p14="http://schemas.microsoft.com/office/powerpoint/2010/main" val="113780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Kuningas</a:t>
            </a:r>
            <a:r>
              <a:rPr lang="fi-FI" u="sng" dirty="0"/>
              <a:t>perhe</a:t>
            </a:r>
            <a:r>
              <a:rPr lang="fi-FI" dirty="0"/>
              <a:t> (kuvat piilotettu eri puolille ja niiden etsiminen + järjestäminen sukupuumuotoon ja tittelin mukaan</a:t>
            </a:r>
            <a:r>
              <a:rPr lang="fi-FI" dirty="0" smtClean="0"/>
              <a:t>)</a:t>
            </a:r>
          </a:p>
          <a:p>
            <a:pPr lvl="1"/>
            <a:r>
              <a:rPr lang="fi-FI" dirty="0" smtClean="0"/>
              <a:t>Prisman mainokset</a:t>
            </a:r>
            <a:endParaRPr lang="fi-FI" dirty="0"/>
          </a:p>
          <a:p>
            <a:r>
              <a:rPr lang="fi-FI" dirty="0" smtClean="0"/>
              <a:t>Ruotsi-Suomi </a:t>
            </a:r>
            <a:r>
              <a:rPr lang="fi-FI" dirty="0"/>
              <a:t>maaottelu/ </a:t>
            </a:r>
            <a:r>
              <a:rPr lang="fi-FI" dirty="0" err="1"/>
              <a:t>stafettkarnevalen</a:t>
            </a:r>
            <a:endParaRPr lang="fi-FI" dirty="0"/>
          </a:p>
          <a:p>
            <a:r>
              <a:rPr lang="fi-FI" dirty="0" err="1" smtClean="0"/>
              <a:t>Kanelbullensdag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fikapaus</a:t>
            </a:r>
            <a:endParaRPr lang="fi-FI" dirty="0"/>
          </a:p>
          <a:p>
            <a:r>
              <a:rPr lang="fi-FI" dirty="0" smtClean="0"/>
              <a:t>Ruotsalaiset </a:t>
            </a:r>
            <a:r>
              <a:rPr lang="fi-FI" dirty="0"/>
              <a:t>lastenkirjallisuuden hahmot</a:t>
            </a:r>
          </a:p>
          <a:p>
            <a:r>
              <a:rPr lang="fi-FI" dirty="0" err="1" smtClean="0"/>
              <a:t>Svenskadagen</a:t>
            </a:r>
            <a:endParaRPr lang="fi-FI" dirty="0"/>
          </a:p>
          <a:p>
            <a:r>
              <a:rPr lang="fi-FI" smtClean="0"/>
              <a:t>Lucia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974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Lasten pohjatiedot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Aiemmat kokemukset</a:t>
            </a:r>
          </a:p>
          <a:p>
            <a:r>
              <a:rPr lang="fi-FI" dirty="0" smtClean="0"/>
              <a:t>Sukulaiset</a:t>
            </a:r>
          </a:p>
          <a:p>
            <a:r>
              <a:rPr lang="fi-FI" dirty="0" smtClean="0"/>
              <a:t>Lomamatkat</a:t>
            </a:r>
          </a:p>
          <a:p>
            <a:r>
              <a:rPr lang="fi-FI" dirty="0" smtClean="0"/>
              <a:t>Mielikuvat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2850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Arjen tilanteet ja lasten kielet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Ideaalitilanne on aina lähteä liikkeelle niistä kielistä jota ryhmässä jo osataan ja käyttää niitä osana perusarkea sen eri tilanteissa.</a:t>
            </a:r>
          </a:p>
          <a:p>
            <a:pPr lvl="1"/>
            <a:r>
              <a:rPr lang="fi-FI" dirty="0" smtClean="0"/>
              <a:t>Ryhmän aikuisten kielitaito, lapset ja lasten vanhempien kielet</a:t>
            </a:r>
          </a:p>
          <a:p>
            <a:pPr lvl="1"/>
            <a:endParaRPr lang="fi-FI" dirty="0" smtClean="0"/>
          </a:p>
          <a:p>
            <a:r>
              <a:rPr lang="fi-FI" dirty="0" smtClean="0"/>
              <a:t>Kielisuihkutuksen menetelmät ovat hyvä lisä tämän rinnalle.</a:t>
            </a:r>
          </a:p>
          <a:p>
            <a:r>
              <a:rPr lang="fi-FI" dirty="0" smtClean="0"/>
              <a:t>Kielisuihkutuksen materiaalit ja menetelmät auttavat lisäämään kielen käyttöä leikinomaisesti ja innostaen.</a:t>
            </a:r>
          </a:p>
          <a:p>
            <a:pPr lvl="1"/>
            <a:r>
              <a:rPr lang="fi-FI" dirty="0" smtClean="0"/>
              <a:t>Mitä voisimme leikkiä, laulaa tai kuunnella toisella kielellä? Antaisinko haasteen ja kävisimme yhteenlaskutehtävän </a:t>
            </a:r>
            <a:r>
              <a:rPr lang="fi-FI" smtClean="0"/>
              <a:t>toisella kielellä?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43770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kielet näkyvät ympärilläni?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0526" y="1991135"/>
            <a:ext cx="9366068" cy="430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49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Konkretia</a:t>
            </a:r>
            <a:r>
              <a:rPr lang="sv-SE" dirty="0" smtClean="0"/>
              <a:t>, </a:t>
            </a:r>
            <a:r>
              <a:rPr lang="sv-SE" dirty="0" err="1" smtClean="0"/>
              <a:t>ilmeet</a:t>
            </a:r>
            <a:r>
              <a:rPr lang="sv-SE" dirty="0" smtClean="0"/>
              <a:t> ja </a:t>
            </a:r>
            <a:r>
              <a:rPr lang="sv-SE" dirty="0" err="1" smtClean="0"/>
              <a:t>eleet</a:t>
            </a:r>
            <a:r>
              <a:rPr lang="sv-SE" dirty="0" smtClean="0"/>
              <a:t>:</a:t>
            </a:r>
            <a:br>
              <a:rPr lang="sv-SE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Tjock, smal, liten, stor</a:t>
            </a:r>
          </a:p>
          <a:p>
            <a:pPr marL="0" indent="0">
              <a:buNone/>
            </a:pPr>
            <a:r>
              <a:rPr lang="sv-SE" dirty="0" smtClean="0"/>
              <a:t>långt där nere ett spöke bor.</a:t>
            </a:r>
          </a:p>
          <a:p>
            <a:pPr marL="0" indent="0">
              <a:buNone/>
            </a:pPr>
            <a:r>
              <a:rPr lang="sv-SE" dirty="0" smtClean="0"/>
              <a:t>Är han farlig? Nej, nej, nej.</a:t>
            </a:r>
          </a:p>
          <a:p>
            <a:pPr marL="0" indent="0">
              <a:buNone/>
            </a:pPr>
            <a:r>
              <a:rPr lang="sv-SE" dirty="0" smtClean="0"/>
              <a:t>Han vill bara säga HEJ!</a:t>
            </a:r>
          </a:p>
          <a:p>
            <a:endParaRPr lang="sv-SE" dirty="0" smtClean="0"/>
          </a:p>
          <a:p>
            <a:endParaRPr lang="fi-FI" dirty="0"/>
          </a:p>
        </p:txBody>
      </p:sp>
      <p:pic>
        <p:nvPicPr>
          <p:cNvPr id="4" name="Kuva 3" descr="That white lady's lost it !! | Godyear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2288" y="2062163"/>
            <a:ext cx="3800475" cy="4114800"/>
          </a:xfrm>
          <a:prstGeom prst="rect">
            <a:avLst/>
          </a:prstGeom>
        </p:spPr>
      </p:pic>
      <p:sp>
        <p:nvSpPr>
          <p:cNvPr id="5" name="Kuvatekstiellipsi 4"/>
          <p:cNvSpPr/>
          <p:nvPr/>
        </p:nvSpPr>
        <p:spPr>
          <a:xfrm>
            <a:off x="5303520" y="1186249"/>
            <a:ext cx="2220687" cy="1515291"/>
          </a:xfrm>
          <a:prstGeom prst="wedgeEllipseCallout">
            <a:avLst>
              <a:gd name="adj1" fmla="val 42629"/>
              <a:gd name="adj2" fmla="val 8319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6000" dirty="0" smtClean="0"/>
              <a:t>HEJ!</a:t>
            </a:r>
            <a:endParaRPr lang="fi-FI" sz="6000" dirty="0"/>
          </a:p>
        </p:txBody>
      </p:sp>
    </p:spTree>
    <p:extLst>
      <p:ext uri="{BB962C8B-B14F-4D97-AF65-F5344CB8AC3E}">
        <p14:creationId xmlns:p14="http://schemas.microsoft.com/office/powerpoint/2010/main" val="24868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Esitä loru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3 hengen ryhmät</a:t>
            </a:r>
          </a:p>
          <a:p>
            <a:r>
              <a:rPr lang="fi-FI" dirty="0" smtClean="0"/>
              <a:t>Jokainen esittää lorun toisille</a:t>
            </a:r>
          </a:p>
          <a:p>
            <a:r>
              <a:rPr lang="fi-FI" dirty="0" smtClean="0"/>
              <a:t>Muut yhdessä miettivät, mistä lorussa puhuttiin</a:t>
            </a:r>
          </a:p>
          <a:p>
            <a:endParaRPr lang="fi-FI" dirty="0"/>
          </a:p>
          <a:p>
            <a:endParaRPr lang="fi-FI" dirty="0" smtClean="0"/>
          </a:p>
          <a:p>
            <a:r>
              <a:rPr lang="fi-FI" dirty="0" smtClean="0"/>
              <a:t>Millä perusteella valitsen lorun?</a:t>
            </a:r>
          </a:p>
          <a:p>
            <a:pPr lvl="1"/>
            <a:r>
              <a:rPr lang="fi-FI" dirty="0" smtClean="0"/>
              <a:t>Sanasto, aihepiiri, rytmi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7192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Lotta </a:t>
            </a:r>
            <a:r>
              <a:rPr lang="fi-FI" dirty="0" err="1" smtClean="0"/>
              <a:t>ut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Flyg, fula fluga, flyg!</a:t>
            </a:r>
          </a:p>
          <a:p>
            <a:pPr marL="0" indent="0">
              <a:buNone/>
            </a:pPr>
            <a:r>
              <a:rPr lang="sv-SE" dirty="0"/>
              <a:t>Och den fula flugan flög</a:t>
            </a:r>
            <a:r>
              <a:rPr lang="sv-SE" dirty="0" smtClean="0"/>
              <a:t>.</a:t>
            </a:r>
          </a:p>
          <a:p>
            <a:pPr lvl="2"/>
            <a:r>
              <a:rPr lang="fi-FI" dirty="0" smtClean="0"/>
              <a:t>Lorun loputtua heitetään lennokki eli ”kärpänen”. Se, jota lähimmäs kärpänen laskeutuu on arvottu henkilö.</a:t>
            </a:r>
          </a:p>
          <a:p>
            <a:pPr lvl="2"/>
            <a:r>
              <a:rPr lang="fi-FI" dirty="0" smtClean="0"/>
              <a:t>Mikä hölmö juttu on lapsista kivaa?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Ole, </a:t>
            </a:r>
            <a:r>
              <a:rPr lang="fi-FI" dirty="0" err="1"/>
              <a:t>dole</a:t>
            </a:r>
            <a:r>
              <a:rPr lang="fi-FI" dirty="0"/>
              <a:t>, </a:t>
            </a:r>
            <a:r>
              <a:rPr lang="fi-FI" dirty="0" err="1"/>
              <a:t>doff</a:t>
            </a:r>
            <a:r>
              <a:rPr lang="fi-FI" dirty="0"/>
              <a:t>. </a:t>
            </a:r>
          </a:p>
          <a:p>
            <a:pPr marL="0" indent="0">
              <a:buNone/>
            </a:pPr>
            <a:r>
              <a:rPr lang="fi-FI" dirty="0" err="1" smtClean="0"/>
              <a:t>Kinke</a:t>
            </a:r>
            <a:r>
              <a:rPr lang="fi-FI" dirty="0"/>
              <a:t>, </a:t>
            </a:r>
            <a:r>
              <a:rPr lang="fi-FI" dirty="0" err="1"/>
              <a:t>lane</a:t>
            </a:r>
            <a:r>
              <a:rPr lang="fi-FI" dirty="0"/>
              <a:t>, </a:t>
            </a:r>
            <a:r>
              <a:rPr lang="fi-FI" dirty="0" err="1"/>
              <a:t>koff</a:t>
            </a:r>
            <a:r>
              <a:rPr lang="fi-FI" dirty="0"/>
              <a:t>.</a:t>
            </a:r>
          </a:p>
          <a:p>
            <a:pPr marL="0" indent="0">
              <a:buNone/>
            </a:pPr>
            <a:r>
              <a:rPr lang="fi-FI" dirty="0" err="1" smtClean="0"/>
              <a:t>Koffe</a:t>
            </a:r>
            <a:r>
              <a:rPr lang="fi-FI" dirty="0"/>
              <a:t>, </a:t>
            </a:r>
            <a:r>
              <a:rPr lang="fi-FI" dirty="0" err="1"/>
              <a:t>lane</a:t>
            </a:r>
            <a:r>
              <a:rPr lang="fi-FI" dirty="0"/>
              <a:t>, </a:t>
            </a:r>
            <a:r>
              <a:rPr lang="fi-FI" dirty="0" err="1"/>
              <a:t>binke</a:t>
            </a:r>
            <a:r>
              <a:rPr lang="fi-FI" dirty="0"/>
              <a:t>, </a:t>
            </a:r>
            <a:r>
              <a:rPr lang="fi-FI" dirty="0" err="1"/>
              <a:t>bane</a:t>
            </a:r>
            <a:r>
              <a:rPr lang="fi-FI" dirty="0"/>
              <a:t>.</a:t>
            </a:r>
          </a:p>
          <a:p>
            <a:pPr marL="0" indent="0">
              <a:buNone/>
            </a:pPr>
            <a:r>
              <a:rPr lang="fi-FI" smtClean="0"/>
              <a:t>Ole</a:t>
            </a:r>
            <a:r>
              <a:rPr lang="fi-FI" dirty="0"/>
              <a:t>, </a:t>
            </a:r>
            <a:r>
              <a:rPr lang="fi-FI" dirty="0" err="1"/>
              <a:t>dole</a:t>
            </a:r>
            <a:r>
              <a:rPr lang="fi-FI" dirty="0"/>
              <a:t>, </a:t>
            </a:r>
            <a:r>
              <a:rPr lang="fi-FI" dirty="0" err="1"/>
              <a:t>doff</a:t>
            </a:r>
            <a:r>
              <a:rPr lang="fi-FI" dirty="0"/>
              <a:t>!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72151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Pojke</a:t>
            </a:r>
            <a:r>
              <a:rPr lang="fi-FI" dirty="0" smtClean="0"/>
              <a:t> </a:t>
            </a:r>
            <a:r>
              <a:rPr lang="fi-FI" dirty="0" err="1" smtClean="0"/>
              <a:t>eller</a:t>
            </a:r>
            <a:r>
              <a:rPr lang="fi-FI" dirty="0" smtClean="0"/>
              <a:t> </a:t>
            </a:r>
            <a:r>
              <a:rPr lang="fi-FI" dirty="0" err="1" smtClean="0"/>
              <a:t>flicka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Vieraskieliset nimet.</a:t>
            </a:r>
          </a:p>
          <a:p>
            <a:r>
              <a:rPr lang="fi-FI" dirty="0" smtClean="0"/>
              <a:t>Jaottelu sukupuolen mukaan/ onko nimi sukupuolineutraali</a:t>
            </a:r>
          </a:p>
          <a:p>
            <a:r>
              <a:rPr lang="fi-FI" dirty="0" smtClean="0"/>
              <a:t>Nimen </a:t>
            </a:r>
            <a:r>
              <a:rPr lang="fi-FI" dirty="0"/>
              <a:t>kysyminen</a:t>
            </a:r>
          </a:p>
          <a:p>
            <a:r>
              <a:rPr lang="fi-FI" dirty="0" smtClean="0"/>
              <a:t>Esittäytyminen uudella </a:t>
            </a:r>
            <a:r>
              <a:rPr lang="fi-FI" smtClean="0"/>
              <a:t>nimellä muille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74248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Numren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44583" y="1397726"/>
            <a:ext cx="10609217" cy="4779237"/>
          </a:xfrm>
        </p:spPr>
        <p:txBody>
          <a:bodyPr/>
          <a:lstStyle/>
          <a:p>
            <a:r>
              <a:rPr lang="fi-FI" dirty="0" smtClean="0"/>
              <a:t>Laskeminen</a:t>
            </a:r>
          </a:p>
          <a:p>
            <a:r>
              <a:rPr lang="fi-FI" dirty="0" smtClean="0">
                <a:hlinkClick r:id="rId3"/>
              </a:rPr>
              <a:t>https</a:t>
            </a:r>
            <a:r>
              <a:rPr lang="fi-FI" dirty="0">
                <a:hlinkClick r:id="rId3"/>
              </a:rPr>
              <a:t>://</a:t>
            </a:r>
            <a:r>
              <a:rPr lang="fi-FI" dirty="0" smtClean="0">
                <a:hlinkClick r:id="rId3"/>
              </a:rPr>
              <a:t>www.youtube.com/watch?v=hmR2dcNLbAw</a:t>
            </a:r>
            <a:endParaRPr lang="fi-FI" dirty="0" smtClean="0"/>
          </a:p>
          <a:p>
            <a:r>
              <a:rPr lang="fi-FI" dirty="0" err="1" smtClean="0"/>
              <a:t>Tio</a:t>
            </a:r>
            <a:r>
              <a:rPr lang="fi-FI" dirty="0" smtClean="0"/>
              <a:t> </a:t>
            </a:r>
            <a:r>
              <a:rPr lang="fi-FI" dirty="0" err="1" smtClean="0"/>
              <a:t>små</a:t>
            </a:r>
            <a:r>
              <a:rPr lang="fi-FI" dirty="0" smtClean="0"/>
              <a:t> </a:t>
            </a:r>
            <a:r>
              <a:rPr lang="fi-FI" dirty="0" err="1" smtClean="0"/>
              <a:t>indianer</a:t>
            </a:r>
            <a:r>
              <a:rPr lang="fi-FI" dirty="0" smtClean="0"/>
              <a:t> + sormileikki, musiikki, video, askartelu</a:t>
            </a:r>
          </a:p>
          <a:p>
            <a:r>
              <a:rPr lang="fi-FI" dirty="0" smtClean="0"/>
              <a:t>En </a:t>
            </a:r>
            <a:r>
              <a:rPr lang="fi-FI" dirty="0" err="1" smtClean="0"/>
              <a:t>elefant</a:t>
            </a:r>
            <a:r>
              <a:rPr lang="fi-FI" dirty="0" smtClean="0"/>
              <a:t> </a:t>
            </a:r>
            <a:r>
              <a:rPr lang="fi-FI" dirty="0" err="1" smtClean="0"/>
              <a:t>balanserade</a:t>
            </a:r>
            <a:endParaRPr lang="fi-FI" dirty="0" smtClean="0"/>
          </a:p>
          <a:p>
            <a:endParaRPr lang="fi-FI" dirty="0"/>
          </a:p>
        </p:txBody>
      </p:sp>
      <p:pic>
        <p:nvPicPr>
          <p:cNvPr id="4" name="vHHU2nwglPY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4900988" y="3083650"/>
            <a:ext cx="5862806" cy="3297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81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3+5=8 </a:t>
            </a:r>
            <a:r>
              <a:rPr lang="fi-FI" dirty="0" err="1" smtClean="0"/>
              <a:t>Byää</a:t>
            </a:r>
            <a:r>
              <a:rPr lang="fi-FI" dirty="0"/>
              <a:t>!</a:t>
            </a:r>
            <a:r>
              <a:rPr lang="fi-FI" dirty="0" smtClean="0"/>
              <a:t> 1+4=5 Jee!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Byxor och skor</a:t>
            </a:r>
          </a:p>
          <a:p>
            <a:pPr marL="0" indent="0">
              <a:buNone/>
            </a:pPr>
            <a:r>
              <a:rPr lang="sv-SE" dirty="0" smtClean="0"/>
              <a:t>mössor och handskar</a:t>
            </a:r>
          </a:p>
          <a:p>
            <a:pPr marL="0" indent="0">
              <a:buNone/>
            </a:pPr>
            <a:r>
              <a:rPr lang="sv-SE" dirty="0" smtClean="0"/>
              <a:t>visa mig fem fingrar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828" y="2312126"/>
            <a:ext cx="8860972" cy="4430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99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555</Words>
  <Application>Microsoft Office PowerPoint</Application>
  <PresentationFormat>Laajakuva</PresentationFormat>
  <Paragraphs>103</Paragraphs>
  <Slides>20</Slides>
  <Notes>0</Notes>
  <HiddenSlides>0</HiddenSlides>
  <MMClips>2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Office-teema</vt:lpstr>
      <vt:lpstr>Rim, sång och kultur</vt:lpstr>
      <vt:lpstr>Lasten pohjatiedot</vt:lpstr>
      <vt:lpstr>Miten kielet näkyvät ympärilläni?</vt:lpstr>
      <vt:lpstr>Konkretia, ilmeet ja eleet: </vt:lpstr>
      <vt:lpstr>Esitä loru</vt:lpstr>
      <vt:lpstr>Lotta ut</vt:lpstr>
      <vt:lpstr>Pojke eller flicka?</vt:lpstr>
      <vt:lpstr>Numren</vt:lpstr>
      <vt:lpstr>3+5=8 Byää! 1+4=5 Jee!</vt:lpstr>
      <vt:lpstr>Eskaritehtävät vieraalla kielellä  </vt:lpstr>
      <vt:lpstr>Vem har på sig?</vt:lpstr>
      <vt:lpstr>Djur</vt:lpstr>
      <vt:lpstr>Djur</vt:lpstr>
      <vt:lpstr>Kroppsdelar</vt:lpstr>
      <vt:lpstr>Rutiner</vt:lpstr>
      <vt:lpstr>Var bor bonden</vt:lpstr>
      <vt:lpstr>Broder Jakob</vt:lpstr>
      <vt:lpstr>Google earth ja maps</vt:lpstr>
      <vt:lpstr>PowerPoint-esitys</vt:lpstr>
      <vt:lpstr>Arjen tilanteet ja lasten kielet</vt:lpstr>
    </vt:vector>
  </TitlesOfParts>
  <Company>Jyvaskyla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JKL</dc:creator>
  <cp:lastModifiedBy>Kemiläinen Taru</cp:lastModifiedBy>
  <cp:revision>36</cp:revision>
  <dcterms:created xsi:type="dcterms:W3CDTF">2019-01-09T13:20:27Z</dcterms:created>
  <dcterms:modified xsi:type="dcterms:W3CDTF">2019-01-17T08:47:12Z</dcterms:modified>
</cp:coreProperties>
</file>