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314" r:id="rId7"/>
    <p:sldId id="320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23"/>
    <p:restoredTop sz="94417"/>
  </p:normalViewPr>
  <p:slideViewPr>
    <p:cSldViewPr snapToGrid="0">
      <p:cViewPr varScale="1">
        <p:scale>
          <a:sx n="33" d="100"/>
          <a:sy n="33" d="100"/>
        </p:scale>
        <p:origin x="5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AB27A98A-D1BB-4ABD-8013-359A96066C72}"/>
    <pc:docChg chg="custSel modSld">
      <pc:chgData name="Sarkiola Laura" userId="b0183962-fd32-4957-b63d-c9bd9cecac39" providerId="ADAL" clId="{AB27A98A-D1BB-4ABD-8013-359A96066C72}" dt="2024-05-21T10:34:44.700" v="249" actId="20577"/>
      <pc:docMkLst>
        <pc:docMk/>
      </pc:docMkLst>
      <pc:sldChg chg="modSp mod">
        <pc:chgData name="Sarkiola Laura" userId="b0183962-fd32-4957-b63d-c9bd9cecac39" providerId="ADAL" clId="{AB27A98A-D1BB-4ABD-8013-359A96066C72}" dt="2024-05-21T10:34:44.700" v="249" actId="20577"/>
        <pc:sldMkLst>
          <pc:docMk/>
          <pc:sldMk cId="3804708575" sldId="314"/>
        </pc:sldMkLst>
        <pc:spChg chg="mod">
          <ac:chgData name="Sarkiola Laura" userId="b0183962-fd32-4957-b63d-c9bd9cecac39" providerId="ADAL" clId="{AB27A98A-D1BB-4ABD-8013-359A96066C72}" dt="2024-05-21T10:34:44.700" v="249" actId="20577"/>
          <ac:spMkLst>
            <pc:docMk/>
            <pc:sldMk cId="3804708575" sldId="314"/>
            <ac:spMk id="3" creationId="{736D4308-E9BD-1140-9045-D8BE39DAEA4F}"/>
          </ac:spMkLst>
        </pc:spChg>
      </pc:sldChg>
      <pc:sldChg chg="modSp mod">
        <pc:chgData name="Sarkiola Laura" userId="b0183962-fd32-4957-b63d-c9bd9cecac39" providerId="ADAL" clId="{AB27A98A-D1BB-4ABD-8013-359A96066C72}" dt="2024-05-21T10:33:20.009" v="21" actId="403"/>
        <pc:sldMkLst>
          <pc:docMk/>
          <pc:sldMk cId="65390677" sldId="320"/>
        </pc:sldMkLst>
        <pc:spChg chg="mod">
          <ac:chgData name="Sarkiola Laura" userId="b0183962-fd32-4957-b63d-c9bd9cecac39" providerId="ADAL" clId="{AB27A98A-D1BB-4ABD-8013-359A96066C72}" dt="2024-05-21T10:33:20.009" v="21" actId="403"/>
          <ac:spMkLst>
            <pc:docMk/>
            <pc:sldMk cId="65390677" sldId="320"/>
            <ac:spMk id="3" creationId="{736D4308-E9BD-1140-9045-D8BE39DAEA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18. Muita </a:t>
            </a:r>
            <a:r>
              <a:rPr lang="en-GB" dirty="0" err="1"/>
              <a:t>valtakeskuksia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EU:n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vahvuudet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heikkoudet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kansainvälisessä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politiikassa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EU:n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vahvuudet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EU on </a:t>
            </a:r>
            <a:r>
              <a:rPr lang="en-GB" dirty="0" err="1"/>
              <a:t>taannut</a:t>
            </a:r>
            <a:r>
              <a:rPr lang="en-GB" dirty="0"/>
              <a:t> </a:t>
            </a:r>
            <a:r>
              <a:rPr lang="en-GB" dirty="0" err="1"/>
              <a:t>rauhan</a:t>
            </a:r>
            <a:r>
              <a:rPr lang="en-GB" dirty="0"/>
              <a:t> </a:t>
            </a:r>
            <a:r>
              <a:rPr lang="en-GB" dirty="0" err="1"/>
              <a:t>jäsenmaidensa</a:t>
            </a:r>
            <a:r>
              <a:rPr lang="en-GB" dirty="0"/>
              <a:t> </a:t>
            </a:r>
            <a:r>
              <a:rPr lang="en-GB" dirty="0" err="1"/>
              <a:t>välillä</a:t>
            </a:r>
            <a:r>
              <a:rPr lang="en-GB" dirty="0"/>
              <a:t> (</a:t>
            </a:r>
            <a:r>
              <a:rPr lang="en-GB" dirty="0" err="1"/>
              <a:t>erityisesti</a:t>
            </a:r>
            <a:r>
              <a:rPr lang="en-GB" dirty="0"/>
              <a:t> </a:t>
            </a:r>
            <a:r>
              <a:rPr lang="en-GB" dirty="0" err="1"/>
              <a:t>yhdistänyt</a:t>
            </a:r>
            <a:r>
              <a:rPr lang="en-GB" dirty="0"/>
              <a:t> </a:t>
            </a:r>
            <a:r>
              <a:rPr lang="en-GB" dirty="0" err="1"/>
              <a:t>Ranskan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intressit</a:t>
            </a:r>
            <a:r>
              <a:rPr lang="en-GB" dirty="0"/>
              <a:t>).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EU on </a:t>
            </a:r>
            <a:r>
              <a:rPr lang="en-GB" dirty="0" err="1"/>
              <a:t>lisännyt</a:t>
            </a:r>
            <a:r>
              <a:rPr lang="en-GB" dirty="0"/>
              <a:t> </a:t>
            </a:r>
            <a:r>
              <a:rPr lang="en-GB" dirty="0" err="1"/>
              <a:t>jäsenmaiden</a:t>
            </a:r>
            <a:r>
              <a:rPr lang="en-GB" dirty="0"/>
              <a:t> </a:t>
            </a:r>
            <a:r>
              <a:rPr lang="en-GB" dirty="0" err="1"/>
              <a:t>välistä</a:t>
            </a:r>
            <a:r>
              <a:rPr lang="en-GB" dirty="0"/>
              <a:t> </a:t>
            </a:r>
            <a:r>
              <a:rPr lang="en-GB" dirty="0" err="1"/>
              <a:t>taloudellista</a:t>
            </a:r>
            <a:r>
              <a:rPr lang="en-GB" dirty="0"/>
              <a:t> </a:t>
            </a:r>
            <a:r>
              <a:rPr lang="en-GB" dirty="0" err="1"/>
              <a:t>yhteistyötä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EU on </a:t>
            </a:r>
            <a:r>
              <a:rPr lang="en-GB" dirty="0" err="1"/>
              <a:t>lisännyt</a:t>
            </a:r>
            <a:r>
              <a:rPr lang="en-GB" dirty="0"/>
              <a:t> </a:t>
            </a:r>
            <a:r>
              <a:rPr lang="en-GB" dirty="0" err="1"/>
              <a:t>jäsenmaidensa</a:t>
            </a:r>
            <a:r>
              <a:rPr lang="en-GB" dirty="0"/>
              <a:t> </a:t>
            </a:r>
            <a:r>
              <a:rPr lang="en-GB" dirty="0" err="1"/>
              <a:t>vaikutusvaltaa</a:t>
            </a:r>
            <a:r>
              <a:rPr lang="en-GB" dirty="0"/>
              <a:t> maailmassa.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Unionilla</a:t>
            </a:r>
            <a:r>
              <a:rPr lang="en-GB" dirty="0"/>
              <a:t> </a:t>
            </a:r>
            <a:r>
              <a:rPr lang="en-GB" dirty="0" err="1"/>
              <a:t>ollut</a:t>
            </a:r>
            <a:r>
              <a:rPr lang="en-GB" dirty="0"/>
              <a:t> </a:t>
            </a:r>
            <a:r>
              <a:rPr lang="en-GB" dirty="0" err="1"/>
              <a:t>yhtenäinen</a:t>
            </a:r>
            <a:r>
              <a:rPr lang="en-GB" dirty="0"/>
              <a:t> </a:t>
            </a:r>
            <a:r>
              <a:rPr lang="en-GB" dirty="0" err="1"/>
              <a:t>linja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suhteessa</a:t>
            </a:r>
            <a:r>
              <a:rPr lang="en-GB" dirty="0"/>
              <a:t> </a:t>
            </a:r>
            <a:r>
              <a:rPr lang="en-GB" dirty="0" err="1"/>
              <a:t>Venäjään</a:t>
            </a:r>
            <a:r>
              <a:rPr lang="en-GB" dirty="0"/>
              <a:t>. </a:t>
            </a:r>
            <a:r>
              <a:rPr lang="en-GB" dirty="0" err="1"/>
              <a:t>Venäjälle</a:t>
            </a:r>
            <a:r>
              <a:rPr lang="en-GB" dirty="0"/>
              <a:t> </a:t>
            </a:r>
            <a:r>
              <a:rPr lang="en-GB" dirty="0" err="1"/>
              <a:t>asetettiin</a:t>
            </a:r>
            <a:r>
              <a:rPr lang="en-GB" dirty="0"/>
              <a:t> </a:t>
            </a:r>
            <a:r>
              <a:rPr lang="en-GB" dirty="0" err="1"/>
              <a:t>pakotteita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se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Krimin</a:t>
            </a:r>
            <a:r>
              <a:rPr lang="en-GB" dirty="0"/>
              <a:t> </a:t>
            </a:r>
            <a:r>
              <a:rPr lang="en-GB" dirty="0" err="1"/>
              <a:t>vuonna</a:t>
            </a:r>
            <a:r>
              <a:rPr lang="en-GB" dirty="0"/>
              <a:t> 2014. </a:t>
            </a:r>
            <a:r>
              <a:rPr lang="en-GB" dirty="0" err="1"/>
              <a:t>Vuoden</a:t>
            </a:r>
            <a:r>
              <a:rPr lang="en-GB" dirty="0"/>
              <a:t> 2022 </a:t>
            </a:r>
            <a:r>
              <a:rPr lang="en-GB" dirty="0" err="1"/>
              <a:t>hyökkäyssota</a:t>
            </a:r>
            <a:r>
              <a:rPr lang="en-GB" dirty="0"/>
              <a:t> </a:t>
            </a:r>
            <a:r>
              <a:rPr lang="en-GB" dirty="0" err="1"/>
              <a:t>Ukrainaan</a:t>
            </a:r>
            <a:r>
              <a:rPr lang="en-GB" dirty="0"/>
              <a:t> </a:t>
            </a:r>
            <a:r>
              <a:rPr lang="en-GB" dirty="0" err="1"/>
              <a:t>tuomittiin</a:t>
            </a:r>
            <a:r>
              <a:rPr lang="en-GB" dirty="0"/>
              <a:t> </a:t>
            </a:r>
            <a:r>
              <a:rPr lang="en-GB" dirty="0" err="1"/>
              <a:t>yksimielisesti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EU on </a:t>
            </a:r>
            <a:r>
              <a:rPr lang="en-GB" dirty="0" err="1"/>
              <a:t>antanut</a:t>
            </a:r>
            <a:r>
              <a:rPr lang="en-GB" dirty="0"/>
              <a:t> </a:t>
            </a:r>
            <a:r>
              <a:rPr lang="en-GB" dirty="0" err="1"/>
              <a:t>Ukrainalle</a:t>
            </a:r>
            <a:r>
              <a:rPr lang="en-GB" dirty="0"/>
              <a:t> </a:t>
            </a:r>
            <a:r>
              <a:rPr lang="en-GB" dirty="0" err="1"/>
              <a:t>taloudellista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sotilaallista</a:t>
            </a:r>
            <a:r>
              <a:rPr lang="en-GB" dirty="0"/>
              <a:t> </a:t>
            </a:r>
            <a:r>
              <a:rPr lang="en-GB" dirty="0" err="1"/>
              <a:t>apua</a:t>
            </a:r>
            <a:r>
              <a:rPr lang="en-GB"/>
              <a:t>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EU:n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heikkoudet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785026"/>
            <a:ext cx="21031200" cy="8145947"/>
          </a:xfrm>
        </p:spPr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/>
              <a:t>Iso-</a:t>
            </a:r>
            <a:r>
              <a:rPr lang="en-GB" sz="5400" dirty="0" err="1"/>
              <a:t>Britannian</a:t>
            </a:r>
            <a:r>
              <a:rPr lang="en-GB" sz="5400" dirty="0"/>
              <a:t> </a:t>
            </a:r>
            <a:r>
              <a:rPr lang="en-GB" sz="5400" dirty="0" err="1"/>
              <a:t>ero</a:t>
            </a:r>
            <a:r>
              <a:rPr lang="en-GB" sz="5400" dirty="0"/>
              <a:t> (2020) </a:t>
            </a:r>
            <a:r>
              <a:rPr lang="en-GB" sz="5400" dirty="0" err="1"/>
              <a:t>ja</a:t>
            </a:r>
            <a:r>
              <a:rPr lang="en-GB" sz="5400" dirty="0"/>
              <a:t> EU-</a:t>
            </a:r>
            <a:r>
              <a:rPr lang="en-GB" sz="5400" dirty="0" err="1"/>
              <a:t>kriittisyyden</a:t>
            </a:r>
            <a:r>
              <a:rPr lang="en-GB" sz="5400" dirty="0"/>
              <a:t> </a:t>
            </a:r>
            <a:r>
              <a:rPr lang="en-GB" sz="5400" dirty="0" err="1"/>
              <a:t>nousu</a:t>
            </a:r>
            <a:r>
              <a:rPr lang="en-GB" sz="5400" dirty="0"/>
              <a:t> </a:t>
            </a:r>
            <a:r>
              <a:rPr lang="en-GB" sz="5400" dirty="0" err="1"/>
              <a:t>myös</a:t>
            </a:r>
            <a:r>
              <a:rPr lang="en-GB" sz="5400" dirty="0"/>
              <a:t> </a:t>
            </a:r>
            <a:r>
              <a:rPr lang="en-GB" sz="5400" dirty="0" err="1"/>
              <a:t>muissa</a:t>
            </a:r>
            <a:r>
              <a:rPr lang="en-GB" sz="5400" dirty="0"/>
              <a:t> </a:t>
            </a:r>
            <a:r>
              <a:rPr lang="en-GB" sz="5400" dirty="0" err="1"/>
              <a:t>jäsenmaissa</a:t>
            </a:r>
            <a:r>
              <a:rPr lang="en-GB" sz="5400" dirty="0"/>
              <a:t>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Hidas</a:t>
            </a:r>
            <a:r>
              <a:rPr lang="en-GB" sz="5400" dirty="0"/>
              <a:t> </a:t>
            </a:r>
            <a:r>
              <a:rPr lang="en-GB" sz="5400" dirty="0" err="1"/>
              <a:t>talouskasvu</a:t>
            </a:r>
            <a:r>
              <a:rPr lang="en-GB" sz="5400" dirty="0"/>
              <a:t>, </a:t>
            </a:r>
            <a:r>
              <a:rPr lang="en-GB" sz="5400" dirty="0" err="1"/>
              <a:t>väestön</a:t>
            </a:r>
            <a:r>
              <a:rPr lang="en-GB" sz="5400" dirty="0"/>
              <a:t> </a:t>
            </a:r>
            <a:r>
              <a:rPr lang="en-GB" sz="5400" dirty="0" err="1"/>
              <a:t>ikääntyminen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Päätöksenteon</a:t>
            </a:r>
            <a:r>
              <a:rPr lang="en-GB" sz="5400" dirty="0"/>
              <a:t> </a:t>
            </a:r>
            <a:r>
              <a:rPr lang="en-GB" sz="5400" dirty="0" err="1"/>
              <a:t>kankeus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EU:lla</a:t>
            </a:r>
            <a:r>
              <a:rPr lang="en-GB" sz="5400" dirty="0"/>
              <a:t> </a:t>
            </a:r>
            <a:r>
              <a:rPr lang="en-GB" sz="5400" dirty="0" err="1"/>
              <a:t>ei</a:t>
            </a:r>
            <a:r>
              <a:rPr lang="en-GB" sz="5400" dirty="0"/>
              <a:t> </a:t>
            </a:r>
            <a:r>
              <a:rPr lang="en-GB" sz="5400" dirty="0" err="1"/>
              <a:t>omia</a:t>
            </a:r>
            <a:r>
              <a:rPr lang="en-GB" sz="5400" dirty="0"/>
              <a:t> </a:t>
            </a:r>
            <a:r>
              <a:rPr lang="en-GB" sz="5400" dirty="0" err="1"/>
              <a:t>asevoimia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Keskinäiset</a:t>
            </a:r>
            <a:r>
              <a:rPr lang="en-GB" sz="5400" dirty="0"/>
              <a:t> </a:t>
            </a:r>
            <a:r>
              <a:rPr lang="en-GB" sz="5400" dirty="0" err="1"/>
              <a:t>ristiriidat</a:t>
            </a:r>
            <a:r>
              <a:rPr lang="en-GB" sz="5400" dirty="0"/>
              <a:t>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jäsenmaksut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pakolaisiin</a:t>
            </a:r>
            <a:r>
              <a:rPr lang="en-GB" dirty="0"/>
              <a:t> </a:t>
            </a:r>
            <a:r>
              <a:rPr lang="en-GB" dirty="0" err="1"/>
              <a:t>suhtautuminen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oikeusvaltioperiaatteen</a:t>
            </a:r>
            <a:r>
              <a:rPr lang="en-GB" dirty="0"/>
              <a:t> </a:t>
            </a:r>
            <a:r>
              <a:rPr lang="en-GB" dirty="0" err="1"/>
              <a:t>loukkaukset</a:t>
            </a:r>
            <a:r>
              <a:rPr lang="en-GB" dirty="0"/>
              <a:t> (</a:t>
            </a:r>
            <a:r>
              <a:rPr lang="en-GB" dirty="0" err="1"/>
              <a:t>etenkin</a:t>
            </a:r>
            <a:r>
              <a:rPr lang="en-GB" dirty="0"/>
              <a:t> </a:t>
            </a:r>
            <a:r>
              <a:rPr lang="en-GB" dirty="0" err="1"/>
              <a:t>Unkarissa</a:t>
            </a:r>
            <a:r>
              <a:rPr lang="en-GB" dirty="0"/>
              <a:t>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jäsenmaiden</a:t>
            </a:r>
            <a:r>
              <a:rPr lang="en-GB" dirty="0"/>
              <a:t> </a:t>
            </a:r>
            <a:r>
              <a:rPr lang="en-GB" dirty="0" err="1"/>
              <a:t>erilainen</a:t>
            </a:r>
            <a:r>
              <a:rPr lang="en-GB" dirty="0"/>
              <a:t> </a:t>
            </a:r>
            <a:r>
              <a:rPr lang="en-GB" dirty="0" err="1"/>
              <a:t>suhtautuminen</a:t>
            </a:r>
            <a:r>
              <a:rPr lang="en-GB" dirty="0"/>
              <a:t> </a:t>
            </a:r>
            <a:r>
              <a:rPr lang="en-GB" dirty="0" err="1"/>
              <a:t>kansalliseen</a:t>
            </a:r>
            <a:r>
              <a:rPr lang="en-GB" dirty="0"/>
              <a:t> </a:t>
            </a:r>
            <a:r>
              <a:rPr lang="en-GB" dirty="0" err="1"/>
              <a:t>talouspolitiikkaan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budjettikuriin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653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146</Words>
  <Application>Microsoft Office PowerPoint</Application>
  <PresentationFormat>Mukautettu</PresentationFormat>
  <Paragraphs>25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18. Muita valtakeskuksia</vt:lpstr>
      <vt:lpstr>Tietoisku: EU:n vahvuudet ja heikkoudet kansainvälisessä politiikassa</vt:lpstr>
      <vt:lpstr>EU:n vahvuudet</vt:lpstr>
      <vt:lpstr>EU:n heikkoudet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Sarkiola Laura</cp:lastModifiedBy>
  <cp:revision>54</cp:revision>
  <cp:lastPrinted>2017-11-30T08:45:33Z</cp:lastPrinted>
  <dcterms:created xsi:type="dcterms:W3CDTF">2020-05-05T09:10:38Z</dcterms:created>
  <dcterms:modified xsi:type="dcterms:W3CDTF">2024-05-21T10:34:48Z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