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012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7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628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1597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0853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181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672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2780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5220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88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428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31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72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419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69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71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5480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8CD7D-43A1-43FB-B6C2-A2A6A6664B13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5E64D-CC0D-4DB4-AB8A-9ED50D0EA3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0220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 smtClean="0"/>
              <a:t>Verbin taivutus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 smtClean="0"/>
              <a:t>KONJUGAATIOT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72711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I TAIVUTUSLUOKKA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b="1" dirty="0" smtClean="0"/>
              <a:t>-AR, -ADE, -AT:			uudet verbit (</a:t>
            </a:r>
            <a:r>
              <a:rPr lang="fi-FI" sz="3600" b="1" dirty="0" err="1" smtClean="0"/>
              <a:t>mejla</a:t>
            </a:r>
            <a:r>
              <a:rPr lang="fi-FI" sz="3600" b="1" dirty="0" smtClean="0"/>
              <a:t> I)</a:t>
            </a:r>
          </a:p>
          <a:p>
            <a:r>
              <a:rPr lang="fi-FI" sz="3600" b="1" dirty="0" err="1" smtClean="0"/>
              <a:t>arbeta</a:t>
            </a:r>
            <a:r>
              <a:rPr lang="fi-FI" sz="3600" b="1" dirty="0" smtClean="0"/>
              <a:t> I</a:t>
            </a:r>
          </a:p>
          <a:p>
            <a:pPr marL="0" indent="0">
              <a:buNone/>
            </a:pPr>
            <a:r>
              <a:rPr lang="fi-FI" sz="3600" b="1" dirty="0" smtClean="0"/>
              <a:t> </a:t>
            </a:r>
            <a:r>
              <a:rPr lang="fi-FI" sz="3600" b="1" dirty="0" err="1" smtClean="0"/>
              <a:t>arbet</a:t>
            </a:r>
            <a:r>
              <a:rPr lang="fi-FI" sz="3600" b="1" u="sng" dirty="0" err="1" smtClean="0"/>
              <a:t>ar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arbet</a:t>
            </a:r>
            <a:r>
              <a:rPr lang="fi-FI" sz="3600" b="1" u="sng" dirty="0" err="1" smtClean="0"/>
              <a:t>ade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arbet</a:t>
            </a:r>
            <a:r>
              <a:rPr lang="fi-FI" sz="3600" b="1" u="sng" dirty="0" err="1" smtClean="0"/>
              <a:t>at</a:t>
            </a:r>
            <a:endParaRPr lang="fi-FI" sz="3600" b="1" u="sng" dirty="0" smtClean="0"/>
          </a:p>
          <a:p>
            <a:r>
              <a:rPr lang="fi-FI" sz="3600" b="1" dirty="0" err="1" smtClean="0"/>
              <a:t>tala</a:t>
            </a:r>
            <a:r>
              <a:rPr lang="fi-FI" sz="3600" b="1" dirty="0" smtClean="0"/>
              <a:t> I</a:t>
            </a:r>
          </a:p>
          <a:p>
            <a:pPr marL="0" indent="0">
              <a:buNone/>
            </a:pPr>
            <a:r>
              <a:rPr lang="fi-FI" sz="3600" b="1" dirty="0" smtClean="0"/>
              <a:t> </a:t>
            </a:r>
            <a:r>
              <a:rPr lang="fi-FI" sz="3600" b="1" dirty="0" err="1" smtClean="0"/>
              <a:t>talar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talade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talat</a:t>
            </a:r>
            <a:endParaRPr lang="fi-FI" sz="3600" b="1" dirty="0" smtClean="0"/>
          </a:p>
          <a:p>
            <a:r>
              <a:rPr lang="fi-FI" sz="3600" b="1" dirty="0" err="1"/>
              <a:t>v</a:t>
            </a:r>
            <a:r>
              <a:rPr lang="fi-FI" sz="3600" b="1" dirty="0" err="1" smtClean="0"/>
              <a:t>änta</a:t>
            </a:r>
            <a:r>
              <a:rPr lang="fi-FI" sz="3600" b="1" dirty="0" smtClean="0"/>
              <a:t> I</a:t>
            </a:r>
          </a:p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väntar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väntade</a:t>
            </a:r>
            <a:r>
              <a:rPr lang="fi-FI" sz="3600" b="1" dirty="0" smtClean="0"/>
              <a:t> - </a:t>
            </a:r>
            <a:r>
              <a:rPr lang="fi-FI" sz="3600" b="1" dirty="0" err="1" smtClean="0"/>
              <a:t>väntat</a:t>
            </a:r>
            <a:endParaRPr lang="fi-FI" sz="3600" b="1" dirty="0" smtClean="0"/>
          </a:p>
          <a:p>
            <a:endParaRPr lang="fi-FI" sz="3600" b="1" dirty="0" smtClean="0"/>
          </a:p>
          <a:p>
            <a:endParaRPr lang="fi-FI" sz="3600" b="1" dirty="0" smtClean="0"/>
          </a:p>
          <a:p>
            <a:pPr marL="0" indent="0">
              <a:buNone/>
            </a:pPr>
            <a:endParaRPr lang="fi-FI" sz="3600" b="1" dirty="0" smtClean="0"/>
          </a:p>
          <a:p>
            <a:pPr marL="0" indent="0">
              <a:buNone/>
            </a:pPr>
            <a:endParaRPr lang="fi-FI" sz="3600" b="1" u="sng" dirty="0"/>
          </a:p>
        </p:txBody>
      </p:sp>
    </p:spTree>
    <p:extLst>
      <p:ext uri="{BB962C8B-B14F-4D97-AF65-F5344CB8AC3E}">
        <p14:creationId xmlns:p14="http://schemas.microsoft.com/office/powerpoint/2010/main" val="5676465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II TAIVUTUSLUOKKA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600" b="1" dirty="0" err="1" smtClean="0"/>
              <a:t>IIa</a:t>
            </a:r>
            <a:r>
              <a:rPr lang="fi-FI" sz="3600" b="1" dirty="0" smtClean="0"/>
              <a:t>					a pois!</a:t>
            </a:r>
          </a:p>
          <a:p>
            <a:pPr marL="0" indent="0">
              <a:buNone/>
            </a:pPr>
            <a:r>
              <a:rPr lang="fi-FI" sz="3600" b="1" dirty="0" smtClean="0"/>
              <a:t>-ER, -DE, -T:</a:t>
            </a:r>
          </a:p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smtClean="0"/>
              <a:t>soinnillinen + soinnillinen –</a:t>
            </a:r>
            <a:r>
              <a:rPr lang="fi-FI" sz="3600" b="1" u="sng" dirty="0" smtClean="0"/>
              <a:t>d</a:t>
            </a:r>
            <a:r>
              <a:rPr lang="fi-FI" sz="3600" b="1" dirty="0" smtClean="0"/>
              <a:t>e</a:t>
            </a:r>
          </a:p>
          <a:p>
            <a:r>
              <a:rPr lang="fi-FI" sz="3600" b="1" dirty="0"/>
              <a:t> </a:t>
            </a:r>
            <a:r>
              <a:rPr lang="fi-FI" sz="3600" b="1" dirty="0" err="1" smtClean="0"/>
              <a:t>glömma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IIa</a:t>
            </a:r>
            <a:endParaRPr lang="fi-FI" sz="3600" b="1" dirty="0" smtClean="0"/>
          </a:p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err="1" smtClean="0"/>
              <a:t>glömm</a:t>
            </a:r>
            <a:r>
              <a:rPr lang="fi-FI" sz="3600" b="1" u="sng" dirty="0" err="1" smtClean="0"/>
              <a:t>er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glöm</a:t>
            </a:r>
            <a:r>
              <a:rPr lang="fi-FI" sz="3600" b="1" u="sng" dirty="0" err="1" smtClean="0"/>
              <a:t>de</a:t>
            </a:r>
            <a:r>
              <a:rPr lang="fi-FI" sz="3600" b="1" dirty="0" smtClean="0"/>
              <a:t> –</a:t>
            </a:r>
            <a:r>
              <a:rPr lang="fi-FI" sz="3600" b="1" dirty="0" err="1" smtClean="0"/>
              <a:t>glöm</a:t>
            </a:r>
            <a:r>
              <a:rPr lang="fi-FI" sz="3600" b="1" u="sng" dirty="0" err="1" smtClean="0"/>
              <a:t>t</a:t>
            </a:r>
            <a:endParaRPr lang="fi-FI" sz="3600" b="1" u="sng" dirty="0" smtClean="0"/>
          </a:p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smtClean="0"/>
              <a:t>Huom. toinen m pois!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57392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3714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1056068"/>
            <a:ext cx="10820400" cy="5162617"/>
          </a:xfrm>
        </p:spPr>
        <p:txBody>
          <a:bodyPr>
            <a:normAutofit fontScale="32500" lnSpcReduction="20000"/>
          </a:bodyPr>
          <a:lstStyle/>
          <a:p>
            <a:endParaRPr lang="fi-FI" sz="6700" b="1" dirty="0" smtClean="0"/>
          </a:p>
          <a:p>
            <a:endParaRPr lang="fi-FI" sz="6700" b="1" dirty="0"/>
          </a:p>
          <a:p>
            <a:r>
              <a:rPr lang="fi-FI" sz="11100" b="1" dirty="0" err="1" smtClean="0"/>
              <a:t>känna</a:t>
            </a:r>
            <a:r>
              <a:rPr lang="fi-FI" sz="11100" b="1" dirty="0" smtClean="0"/>
              <a:t> </a:t>
            </a:r>
            <a:r>
              <a:rPr lang="fi-FI" sz="11100" b="1" dirty="0" err="1" smtClean="0"/>
              <a:t>IIa</a:t>
            </a:r>
            <a:endParaRPr lang="fi-FI" sz="11100" b="1" dirty="0" smtClean="0"/>
          </a:p>
          <a:p>
            <a:pPr marL="0" indent="0">
              <a:buNone/>
            </a:pPr>
            <a:r>
              <a:rPr lang="fi-FI" sz="11100" b="1" dirty="0" smtClean="0"/>
              <a:t> </a:t>
            </a:r>
            <a:r>
              <a:rPr lang="fi-FI" sz="11100" b="1" dirty="0" err="1" smtClean="0"/>
              <a:t>känner</a:t>
            </a:r>
            <a:r>
              <a:rPr lang="fi-FI" sz="11100" b="1" dirty="0" smtClean="0"/>
              <a:t> – </a:t>
            </a:r>
            <a:r>
              <a:rPr lang="fi-FI" sz="11100" b="1" dirty="0" err="1" smtClean="0"/>
              <a:t>kände</a:t>
            </a:r>
            <a:r>
              <a:rPr lang="fi-FI" sz="11100" b="1" dirty="0" smtClean="0"/>
              <a:t> – </a:t>
            </a:r>
            <a:r>
              <a:rPr lang="fi-FI" sz="11100" b="1" dirty="0" err="1" smtClean="0"/>
              <a:t>känt</a:t>
            </a:r>
            <a:endParaRPr lang="fi-FI" sz="11100" b="1" dirty="0" smtClean="0"/>
          </a:p>
          <a:p>
            <a:pPr marL="0" indent="0">
              <a:buNone/>
            </a:pPr>
            <a:r>
              <a:rPr lang="fi-FI" sz="11100" b="1" dirty="0"/>
              <a:t> </a:t>
            </a:r>
            <a:r>
              <a:rPr lang="fi-FI" sz="11100" b="1" dirty="0" smtClean="0"/>
              <a:t>Huom. </a:t>
            </a:r>
            <a:r>
              <a:rPr lang="fi-FI" sz="11100" b="1" dirty="0"/>
              <a:t>t</a:t>
            </a:r>
            <a:r>
              <a:rPr lang="fi-FI" sz="11100" b="1" dirty="0" smtClean="0"/>
              <a:t>oinen n pois! </a:t>
            </a:r>
          </a:p>
          <a:p>
            <a:pPr marL="0" indent="0">
              <a:buNone/>
            </a:pPr>
            <a:endParaRPr lang="fi-FI" sz="6700" b="1" dirty="0"/>
          </a:p>
          <a:p>
            <a:pPr marL="0" indent="0">
              <a:buNone/>
            </a:pPr>
            <a:endParaRPr lang="fi-FI" sz="7600" b="1" dirty="0" smtClean="0"/>
          </a:p>
          <a:p>
            <a:pPr marL="0" indent="0">
              <a:buNone/>
            </a:pPr>
            <a:endParaRPr lang="fi-FI" sz="6700" b="1" dirty="0" smtClean="0"/>
          </a:p>
          <a:p>
            <a:pPr marL="0" indent="0">
              <a:buNone/>
            </a:pPr>
            <a:endParaRPr lang="fi-FI" sz="6700" b="1" dirty="0" smtClean="0"/>
          </a:p>
          <a:p>
            <a:pPr marL="0" indent="0">
              <a:buNone/>
            </a:pPr>
            <a:endParaRPr lang="fi-FI" sz="6700" b="1" dirty="0"/>
          </a:p>
          <a:p>
            <a:pPr marL="0" indent="0">
              <a:buNone/>
            </a:pPr>
            <a:r>
              <a:rPr lang="fi-FI" sz="4600" b="1" dirty="0" smtClean="0"/>
              <a:t>    </a:t>
            </a:r>
          </a:p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smtClean="0"/>
              <a:t> </a:t>
            </a:r>
          </a:p>
          <a:p>
            <a:pPr marL="0" indent="0">
              <a:buNone/>
            </a:pPr>
            <a:endParaRPr lang="fi-FI" sz="3600" b="1" dirty="0" smtClean="0"/>
          </a:p>
          <a:p>
            <a:pPr marL="0" indent="0">
              <a:buNone/>
            </a:pPr>
            <a:r>
              <a:rPr lang="fi-FI" sz="3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4303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95600" y="596947"/>
            <a:ext cx="8610600" cy="21442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1094704"/>
            <a:ext cx="10820400" cy="51239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err="1"/>
              <a:t>IIb</a:t>
            </a:r>
            <a:endParaRPr lang="fi-FI" sz="3600" b="1" dirty="0"/>
          </a:p>
          <a:p>
            <a:pPr marL="0" indent="0">
              <a:buNone/>
            </a:pPr>
            <a:r>
              <a:rPr lang="fi-FI" sz="3600" b="1" dirty="0"/>
              <a:t> -ER, -TE, -T:</a:t>
            </a:r>
          </a:p>
          <a:p>
            <a:pPr marL="0" indent="0">
              <a:buNone/>
            </a:pPr>
            <a:r>
              <a:rPr lang="fi-FI" sz="3600" b="1" dirty="0"/>
              <a:t> soinniton + soinniton –</a:t>
            </a:r>
            <a:r>
              <a:rPr lang="fi-FI" sz="3600" b="1" u="sng" dirty="0"/>
              <a:t>t</a:t>
            </a:r>
            <a:r>
              <a:rPr lang="fi-FI" sz="3600" b="1" dirty="0"/>
              <a:t>e        </a:t>
            </a:r>
            <a:r>
              <a:rPr lang="fi-FI" sz="3600" b="1" u="sng" dirty="0" err="1"/>
              <a:t>k</a:t>
            </a:r>
            <a:r>
              <a:rPr lang="fi-FI" sz="3600" b="1" dirty="0" err="1"/>
              <a:t>o</a:t>
            </a:r>
            <a:r>
              <a:rPr lang="fi-FI" sz="3600" b="1" u="sng" dirty="0" err="1"/>
              <a:t>p</a:t>
            </a:r>
            <a:r>
              <a:rPr lang="fi-FI" sz="3600" b="1" dirty="0" err="1"/>
              <a:t>u</a:t>
            </a:r>
            <a:r>
              <a:rPr lang="fi-FI" sz="3600" b="1" u="sng" dirty="0" err="1"/>
              <a:t>t</a:t>
            </a:r>
            <a:r>
              <a:rPr lang="fi-FI" sz="3600" b="1" dirty="0" err="1"/>
              <a:t>u</a:t>
            </a:r>
            <a:r>
              <a:rPr lang="fi-FI" sz="3600" b="1" u="sng" dirty="0" err="1"/>
              <a:t>sx</a:t>
            </a:r>
            <a:r>
              <a:rPr lang="fi-FI" sz="3600" b="1" dirty="0"/>
              <a:t>!</a:t>
            </a:r>
          </a:p>
          <a:p>
            <a:r>
              <a:rPr lang="fi-FI" sz="3600" b="1" dirty="0" err="1"/>
              <a:t>tycka</a:t>
            </a:r>
            <a:r>
              <a:rPr lang="fi-FI" sz="3600" b="1" dirty="0"/>
              <a:t> </a:t>
            </a:r>
            <a:r>
              <a:rPr lang="fi-FI" sz="3600" b="1" dirty="0" err="1"/>
              <a:t>IIb</a:t>
            </a:r>
            <a:endParaRPr lang="fi-FI" sz="3600" b="1" dirty="0"/>
          </a:p>
          <a:p>
            <a:pPr marL="0" indent="0">
              <a:buNone/>
            </a:pPr>
            <a:r>
              <a:rPr lang="fi-FI" sz="3600" b="1" dirty="0"/>
              <a:t>  </a:t>
            </a:r>
            <a:r>
              <a:rPr lang="fi-FI" sz="3600" b="1" dirty="0" err="1"/>
              <a:t>tyck</a:t>
            </a:r>
            <a:r>
              <a:rPr lang="fi-FI" sz="3600" b="1" u="sng" dirty="0" err="1"/>
              <a:t>er</a:t>
            </a:r>
            <a:r>
              <a:rPr lang="fi-FI" sz="3600" b="1" dirty="0"/>
              <a:t> – </a:t>
            </a:r>
            <a:r>
              <a:rPr lang="fi-FI" sz="3600" b="1" dirty="0" err="1"/>
              <a:t>tyck</a:t>
            </a:r>
            <a:r>
              <a:rPr lang="fi-FI" sz="3600" b="1" u="sng" dirty="0" err="1"/>
              <a:t>te</a:t>
            </a:r>
            <a:r>
              <a:rPr lang="fi-FI" sz="3600" b="1" dirty="0"/>
              <a:t> – </a:t>
            </a:r>
            <a:r>
              <a:rPr lang="fi-FI" sz="3600" b="1" dirty="0" err="1"/>
              <a:t>tyckt</a:t>
            </a:r>
            <a:endParaRPr lang="fi-FI" sz="3600" b="1" dirty="0"/>
          </a:p>
          <a:p>
            <a:r>
              <a:rPr lang="fi-FI" sz="3600" b="1" dirty="0" err="1"/>
              <a:t>läsa</a:t>
            </a:r>
            <a:r>
              <a:rPr lang="fi-FI" sz="3600" b="1" dirty="0"/>
              <a:t> </a:t>
            </a:r>
            <a:r>
              <a:rPr lang="fi-FI" sz="3600" b="1" dirty="0" err="1"/>
              <a:t>IIb</a:t>
            </a:r>
            <a:endParaRPr lang="fi-FI" sz="3600" b="1" dirty="0"/>
          </a:p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läser</a:t>
            </a:r>
            <a:r>
              <a:rPr lang="fi-FI" sz="3600" b="1" dirty="0" smtClean="0"/>
              <a:t>- </a:t>
            </a:r>
            <a:r>
              <a:rPr lang="fi-FI" sz="3600" b="1" smtClean="0"/>
              <a:t>läste </a:t>
            </a:r>
            <a:r>
              <a:rPr lang="fi-FI" sz="3600" b="1" dirty="0" smtClean="0"/>
              <a:t>–</a:t>
            </a:r>
            <a:r>
              <a:rPr lang="fi-FI" sz="3600" b="1" dirty="0" err="1" smtClean="0"/>
              <a:t>läst</a:t>
            </a:r>
            <a:endParaRPr lang="fi-FI" sz="3600" b="1" dirty="0" smtClean="0"/>
          </a:p>
          <a:p>
            <a:r>
              <a:rPr lang="fi-FI" sz="3600" b="1" dirty="0" err="1"/>
              <a:t>m</a:t>
            </a:r>
            <a:r>
              <a:rPr lang="fi-FI" sz="3600" b="1" dirty="0" err="1" smtClean="0"/>
              <a:t>ärka</a:t>
            </a:r>
            <a:r>
              <a:rPr lang="fi-FI" sz="3600" b="1" dirty="0" smtClean="0"/>
              <a:t> </a:t>
            </a:r>
            <a:r>
              <a:rPr lang="fi-FI" sz="3600" b="1" dirty="0" err="1" smtClean="0"/>
              <a:t>IIb</a:t>
            </a:r>
            <a:endParaRPr lang="fi-FI" sz="3600" b="1" dirty="0" smtClean="0"/>
          </a:p>
          <a:p>
            <a:pPr marL="0" indent="0">
              <a:buNone/>
            </a:pPr>
            <a:r>
              <a:rPr lang="fi-FI" sz="3600" b="1" dirty="0"/>
              <a:t>  </a:t>
            </a:r>
            <a:r>
              <a:rPr lang="fi-FI" sz="3600" b="1" dirty="0" err="1" smtClean="0"/>
              <a:t>märker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märkte</a:t>
            </a:r>
            <a:r>
              <a:rPr lang="fi-FI" sz="3600" b="1" dirty="0" smtClean="0"/>
              <a:t> - </a:t>
            </a:r>
            <a:r>
              <a:rPr lang="fi-FI" sz="3600" b="1" dirty="0" err="1" smtClean="0"/>
              <a:t>märkt</a:t>
            </a:r>
            <a:endParaRPr lang="fi-FI" sz="3600" b="1" dirty="0" smtClean="0"/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9691397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i-FI" b="1" dirty="0" smtClean="0"/>
              <a:t>III TAIVUTUSLUOKKA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b="1" dirty="0" smtClean="0"/>
              <a:t>Helpoin, mutta pienin ryhmä</a:t>
            </a:r>
          </a:p>
          <a:p>
            <a:r>
              <a:rPr lang="fi-FI" sz="3600" b="1" dirty="0" smtClean="0"/>
              <a:t>-R, -DDE, -TT:</a:t>
            </a:r>
          </a:p>
          <a:p>
            <a:r>
              <a:rPr lang="fi-FI" sz="3600" b="1" dirty="0" err="1"/>
              <a:t>m</a:t>
            </a:r>
            <a:r>
              <a:rPr lang="fi-FI" sz="3600" b="1" dirty="0" err="1" smtClean="0"/>
              <a:t>å</a:t>
            </a:r>
            <a:r>
              <a:rPr lang="fi-FI" sz="3600" b="1" dirty="0" smtClean="0"/>
              <a:t> III</a:t>
            </a:r>
          </a:p>
          <a:p>
            <a:pPr marL="0" indent="0">
              <a:buNone/>
            </a:pPr>
            <a:r>
              <a:rPr lang="fi-FI" sz="3600" b="1" dirty="0" smtClean="0"/>
              <a:t> </a:t>
            </a:r>
            <a:r>
              <a:rPr lang="fi-FI" sz="3600" b="1" dirty="0" err="1" smtClean="0"/>
              <a:t>må</a:t>
            </a:r>
            <a:r>
              <a:rPr lang="fi-FI" sz="3600" b="1" u="sng" dirty="0" err="1" smtClean="0"/>
              <a:t>r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må</a:t>
            </a:r>
            <a:r>
              <a:rPr lang="fi-FI" sz="3600" b="1" u="sng" dirty="0" err="1" smtClean="0"/>
              <a:t>dde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må</a:t>
            </a:r>
            <a:r>
              <a:rPr lang="fi-FI" sz="3600" b="1" u="sng" dirty="0" err="1" smtClean="0"/>
              <a:t>tt</a:t>
            </a:r>
            <a:endParaRPr lang="fi-FI" sz="3600" b="1" u="sng" dirty="0" smtClean="0"/>
          </a:p>
          <a:p>
            <a:r>
              <a:rPr lang="fi-FI" sz="3600" b="1" dirty="0"/>
              <a:t> </a:t>
            </a:r>
            <a:r>
              <a:rPr lang="fi-FI" sz="3600" b="1" dirty="0" err="1" smtClean="0"/>
              <a:t>sy</a:t>
            </a:r>
            <a:r>
              <a:rPr lang="fi-FI" sz="3600" b="1" dirty="0" smtClean="0"/>
              <a:t> III</a:t>
            </a:r>
          </a:p>
          <a:p>
            <a:pPr marL="0" indent="0">
              <a:buNone/>
            </a:pPr>
            <a:r>
              <a:rPr lang="fi-FI" sz="3600" b="1" dirty="0"/>
              <a:t>  </a:t>
            </a:r>
            <a:r>
              <a:rPr lang="fi-FI" sz="3600" b="1" dirty="0" err="1" smtClean="0"/>
              <a:t>syr</a:t>
            </a:r>
            <a:r>
              <a:rPr lang="fi-FI" sz="3600" b="1" dirty="0" smtClean="0"/>
              <a:t> – </a:t>
            </a:r>
            <a:r>
              <a:rPr lang="fi-FI" sz="3600" b="1" dirty="0" err="1" smtClean="0"/>
              <a:t>sydde</a:t>
            </a:r>
            <a:r>
              <a:rPr lang="fi-FI" sz="3600" b="1" dirty="0" smtClean="0"/>
              <a:t> - </a:t>
            </a:r>
            <a:r>
              <a:rPr lang="fi-FI" sz="3600" b="1" dirty="0" err="1" smtClean="0"/>
              <a:t>sytt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12815876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Iv TAIVUTUSLUOKKA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3600" b="1" dirty="0" smtClean="0"/>
              <a:t>Vahvat + epäsäännölliset verbit &gt; opeteltava erikseen!</a:t>
            </a:r>
          </a:p>
          <a:p>
            <a:endParaRPr lang="fi-FI" sz="3600" b="1" dirty="0" smtClean="0"/>
          </a:p>
          <a:p>
            <a:r>
              <a:rPr lang="fi-FI" sz="4200" b="1" dirty="0" err="1"/>
              <a:t>d</a:t>
            </a:r>
            <a:r>
              <a:rPr lang="fi-FI" sz="4200" b="1" dirty="0" err="1" smtClean="0"/>
              <a:t>ricka</a:t>
            </a:r>
            <a:r>
              <a:rPr lang="fi-FI" sz="4200" b="1" dirty="0" smtClean="0"/>
              <a:t>  - </a:t>
            </a:r>
            <a:r>
              <a:rPr lang="fi-FI" sz="4200" b="1" dirty="0" err="1" smtClean="0"/>
              <a:t>dricker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drack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druckit</a:t>
            </a:r>
            <a:endParaRPr lang="fi-FI" sz="4200" b="1" dirty="0" smtClean="0"/>
          </a:p>
          <a:p>
            <a:r>
              <a:rPr lang="fi-FI" sz="4200" b="1" dirty="0" err="1" smtClean="0"/>
              <a:t>göra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gör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gjorde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gjort</a:t>
            </a:r>
            <a:endParaRPr lang="fi-FI" sz="4200" b="1" dirty="0" smtClean="0"/>
          </a:p>
          <a:p>
            <a:r>
              <a:rPr lang="fi-FI" sz="4200" b="1" dirty="0" err="1"/>
              <a:t>k</a:t>
            </a:r>
            <a:r>
              <a:rPr lang="fi-FI" sz="4200" b="1" dirty="0" err="1" smtClean="0"/>
              <a:t>omma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kommer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kom</a:t>
            </a:r>
            <a:r>
              <a:rPr lang="fi-FI" sz="4200" b="1" dirty="0" smtClean="0"/>
              <a:t> – </a:t>
            </a:r>
            <a:r>
              <a:rPr lang="fi-FI" sz="4200" b="1" dirty="0" err="1" smtClean="0"/>
              <a:t>kommit</a:t>
            </a:r>
            <a:endParaRPr lang="fi-FI" sz="4200" b="1" dirty="0" smtClean="0"/>
          </a:p>
          <a:p>
            <a:r>
              <a:rPr lang="fi-FI" sz="4200" b="1" dirty="0"/>
              <a:t>v</a:t>
            </a:r>
            <a:r>
              <a:rPr lang="fi-FI" sz="4200" b="1" dirty="0" smtClean="0"/>
              <a:t>ilja – </a:t>
            </a:r>
            <a:r>
              <a:rPr lang="fi-FI" sz="4200" b="1" dirty="0" err="1" smtClean="0"/>
              <a:t>vill</a:t>
            </a:r>
            <a:r>
              <a:rPr lang="fi-FI" sz="4200" b="1" dirty="0"/>
              <a:t> </a:t>
            </a:r>
            <a:r>
              <a:rPr lang="fi-FI" sz="4200" b="1" dirty="0" smtClean="0"/>
              <a:t>– </a:t>
            </a:r>
            <a:r>
              <a:rPr lang="fi-FI" sz="4200" b="1" dirty="0" err="1" smtClean="0"/>
              <a:t>ville</a:t>
            </a:r>
            <a:r>
              <a:rPr lang="fi-FI" sz="4200" b="1" dirty="0" smtClean="0"/>
              <a:t> - velat</a:t>
            </a:r>
          </a:p>
          <a:p>
            <a:pPr marL="0" indent="0">
              <a:buNone/>
            </a:pPr>
            <a:endParaRPr lang="fi-FI" sz="3600" b="1" dirty="0" smtClean="0"/>
          </a:p>
          <a:p>
            <a:pPr marL="0" indent="0">
              <a:buNone/>
            </a:pPr>
            <a:r>
              <a:rPr lang="fi-FI" sz="3600" b="1" dirty="0"/>
              <a:t> </a:t>
            </a:r>
            <a:r>
              <a:rPr lang="fi-FI" sz="3600" b="1" dirty="0" smtClean="0"/>
              <a:t>  </a:t>
            </a:r>
            <a:endParaRPr lang="fi-FI" sz="3600" b="1" dirty="0"/>
          </a:p>
        </p:txBody>
      </p:sp>
    </p:spTree>
    <p:extLst>
      <p:ext uri="{BB962C8B-B14F-4D97-AF65-F5344CB8AC3E}">
        <p14:creationId xmlns:p14="http://schemas.microsoft.com/office/powerpoint/2010/main" val="3156055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TM04033937[[fn=Tiivistymisjuova]]</Template>
  <TotalTime>82</TotalTime>
  <Words>150</Words>
  <Application>Microsoft Office PowerPoint</Application>
  <PresentationFormat>Laajakuva</PresentationFormat>
  <Paragraphs>58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Tiivistymisjuova</vt:lpstr>
      <vt:lpstr>Verbin taivutus</vt:lpstr>
      <vt:lpstr>I TAIVUTUSLUOKKA</vt:lpstr>
      <vt:lpstr>II TAIVUTUSLUOKKA</vt:lpstr>
      <vt:lpstr>PowerPoint-esitys</vt:lpstr>
      <vt:lpstr>PowerPoint-esitys</vt:lpstr>
      <vt:lpstr>III TAIVUTUSLUOKKA</vt:lpstr>
      <vt:lpstr>Iv TAIVUTUSLUOKKA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Verbin taivutus</dc:title>
  <dc:creator>Asiakas</dc:creator>
  <cp:lastModifiedBy>Sanna-Liisa Vilppola-Ylinen</cp:lastModifiedBy>
  <cp:revision>11</cp:revision>
  <dcterms:created xsi:type="dcterms:W3CDTF">2016-02-11T14:05:42Z</dcterms:created>
  <dcterms:modified xsi:type="dcterms:W3CDTF">2020-01-15T08:27:01Z</dcterms:modified>
</cp:coreProperties>
</file>