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32" y="17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87944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00930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62423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62107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30303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59756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HI4 Eurooppalainen ihminen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Aikakausien keskeisiä piirteitä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Antiikki (800 eaa. – 400 jaa.)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jokilaaksojen korkeakulttuurien vaikutus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Välimeren merkitys yhdistävänä tekijänä ja kauppaväylänä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monien kulttuurien ja ryhmien sekoittuminen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7B26429-E730-1A41-552F-3E98D3B0D24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orjuuteen perustuvat yhteiskunnat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Kreikan kaupunkivaltiot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klassinen kulttuuri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taiteiden, arkkitehtuurin ja filosofian kukoistus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Rooman yhtenäinen imperiumi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kreikkalaisen kulttuurin omaksuminen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insinööritaidon, lakien ja hallinnon kehittyminen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kristinuskon synty ja leviäminen Rooman valtakunnassa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606EC7-A4B9-035E-52E3-66411F39A4F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Aikakauteen johtaneet tekijät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45D4C4-E0F3-C7F4-C587-9E38910329AA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Aikakauden keskeisiä piirteitä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3" name="Google Shape;122;p14">
            <a:extLst>
              <a:ext uri="{FF2B5EF4-FFF2-40B4-BE49-F238E27FC236}">
                <a16:creationId xmlns:a16="http://schemas.microsoft.com/office/drawing/2014/main" id="{60E9391A-46F5-EC74-6107-BF6D50A0532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HI4</a:t>
            </a:r>
          </a:p>
        </p:txBody>
      </p:sp>
    </p:spTree>
    <p:extLst>
      <p:ext uri="{BB962C8B-B14F-4D97-AF65-F5344CB8AC3E}">
        <p14:creationId xmlns:p14="http://schemas.microsoft.com/office/powerpoint/2010/main" val="425465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Keskiaika (400–1500)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antiikin perintö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kristinusko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germaanien traditiot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7B26429-E730-1A41-552F-3E98D3B0D24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feodalismi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kirkon ja aateliston ylläpitämä kulttuuri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kulttuurikeskuksina kirkot ja aatelislinnat sekä -kartanot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hallitsevina tyyleinä romaaninen ja goottilainen tyyli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vanhan ymmärtämiseen pyrkivät tieteet (uuden tiedon tuottamisen sijasta)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yliopistot keskiajan lopulla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kansankulttuuri yläluokan kulttuurin rinnalle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606EC7-A4B9-035E-52E3-66411F39A4F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Aikakauteen johtaneet tekijät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45D4C4-E0F3-C7F4-C587-9E38910329AA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Aikakauden keskeisiä piirteitä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3" name="Google Shape;122;p14">
            <a:extLst>
              <a:ext uri="{FF2B5EF4-FFF2-40B4-BE49-F238E27FC236}">
                <a16:creationId xmlns:a16="http://schemas.microsoft.com/office/drawing/2014/main" id="{60E9391A-46F5-EC74-6107-BF6D50A0532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HI4</a:t>
            </a:r>
          </a:p>
        </p:txBody>
      </p:sp>
    </p:spTree>
    <p:extLst>
      <p:ext uri="{BB962C8B-B14F-4D97-AF65-F5344CB8AC3E}">
        <p14:creationId xmlns:p14="http://schemas.microsoft.com/office/powerpoint/2010/main" val="936271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Uusi aika (1500–1789)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renessanssi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reformaatio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löytöretket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humanismi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7B26429-E730-1A41-552F-3E98D3B0D24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kirkon arvovallan kyseenalaistaminen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valtioiden kehitys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itsevaltiuden syntyminen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vastauskonpuhdistus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barokki taiteen johtavana suuntauksena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luonnontieteiden vallankumous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aurinkokeskisen maailmankuvan voitto ja kokeellisen tieteen voimistuminen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606EC7-A4B9-035E-52E3-66411F39A4F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Aikakauteen johtaneet tekijät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45D4C4-E0F3-C7F4-C587-9E38910329AA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Aikakauden keskeisiä piirteitä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3" name="Google Shape;122;p14">
            <a:extLst>
              <a:ext uri="{FF2B5EF4-FFF2-40B4-BE49-F238E27FC236}">
                <a16:creationId xmlns:a16="http://schemas.microsoft.com/office/drawing/2014/main" id="{60E9391A-46F5-EC74-6107-BF6D50A0532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HI4</a:t>
            </a:r>
          </a:p>
        </p:txBody>
      </p:sp>
    </p:spTree>
    <p:extLst>
      <p:ext uri="{BB962C8B-B14F-4D97-AF65-F5344CB8AC3E}">
        <p14:creationId xmlns:p14="http://schemas.microsoft.com/office/powerpoint/2010/main" val="560695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Valistus (1600- ja 1700-luvut)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itsevaltiuden epäkohdat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kasvavat yhteiskunnalliset erot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jatkuvat sodat valtioiden välillä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katolisen kirkon maallistuminen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7B26429-E730-1A41-552F-3E98D3B0D24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alkoi Englannista, mutta keskuksena Ranska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ei yksittäinen suunta vaan useiden filosofien aikaansaama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itsevaltiaan ja kirkon arvostelu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vääryyksiä kritisoimaan pyrkivät yhteiskuntafilosofit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vaikuttamaan jääneet valistuksen projektit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Yhdysvaltojen itsenäistyminen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Ranskan suuri vallankumous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606EC7-A4B9-035E-52E3-66411F39A4F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Aikakauteen johtaneet tekijät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45D4C4-E0F3-C7F4-C587-9E38910329AA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Aikakauden keskeisiä piirteitä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3" name="Google Shape;122;p14">
            <a:extLst>
              <a:ext uri="{FF2B5EF4-FFF2-40B4-BE49-F238E27FC236}">
                <a16:creationId xmlns:a16="http://schemas.microsoft.com/office/drawing/2014/main" id="{60E9391A-46F5-EC74-6107-BF6D50A0532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HI4</a:t>
            </a:r>
          </a:p>
        </p:txBody>
      </p:sp>
    </p:spTree>
    <p:extLst>
      <p:ext uri="{BB962C8B-B14F-4D97-AF65-F5344CB8AC3E}">
        <p14:creationId xmlns:p14="http://schemas.microsoft.com/office/powerpoint/2010/main" val="3915009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Uusin aika (1789–1914)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Euroopan vaurastuminen kolonialismista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valistuksen kehitysusko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luonnontieteiden vallankumous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sääty-yhteiskunnan heikentyminen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7B26429-E730-1A41-552F-3E98D3B0D24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teollistumisen aikakausi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suuret aatteet: nationalismi, liberalismi, konservatismi ja sosialismi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porvariston vuosisata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kristillisen maailmankuvan järkkyminen: darvinismi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taiteissa useita eri tyylisuuntia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eurooppalainen maailmanvalta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606EC7-A4B9-035E-52E3-66411F39A4F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Aikakauteen johtaneet tekijät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45D4C4-E0F3-C7F4-C587-9E38910329AA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Aikakauden keskeisiä piirteitä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3" name="Google Shape;122;p14">
            <a:extLst>
              <a:ext uri="{FF2B5EF4-FFF2-40B4-BE49-F238E27FC236}">
                <a16:creationId xmlns:a16="http://schemas.microsoft.com/office/drawing/2014/main" id="{60E9391A-46F5-EC74-6107-BF6D50A0532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HI4</a:t>
            </a:r>
          </a:p>
        </p:txBody>
      </p:sp>
    </p:spTree>
    <p:extLst>
      <p:ext uri="{BB962C8B-B14F-4D97-AF65-F5344CB8AC3E}">
        <p14:creationId xmlns:p14="http://schemas.microsoft.com/office/powerpoint/2010/main" val="901822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Nykyaika (1914–)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Teollistuminen aiheuttaa voimakkaan elintason nousun.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Kansalaisten vaikutusmahdollisuudet kasvavat ja luokkayhteiskunta syntyy.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Edistysusko hiipuu 1900-luvun alussa.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Uskonnon vaikutus kulttuuriin heikkenee.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7B26429-E730-1A41-552F-3E98D3B0D24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kulutusyhteiskunta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globalisaatio, myös kulttuurissa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massa- ja populaarikulttuurien voimistuminen; kuitenkin myös kulttuurin monipuolistuminen ja pirstoutuminen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uudet taiteen ja tieteen tekovälineet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1800-luvun aatteet muuttuvat käytännöiksi</a:t>
            </a:r>
          </a:p>
          <a:p>
            <a:pPr marL="800100" indent="-571500">
              <a:buFont typeface="Arial" panose="020B0604020202020204" pitchFamily="34" charset="0"/>
              <a:buChar char="•"/>
            </a:pPr>
            <a:r>
              <a:rPr lang="fi-FI" dirty="0"/>
              <a:t>Yhdysvallat nousee johtavaksi maaksi kulttuurin alalla.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606EC7-A4B9-035E-52E3-66411F39A4F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Aikakauteen johtaneet tekijät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45D4C4-E0F3-C7F4-C587-9E38910329AA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Aikakauden keskeisiä piirteitä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3" name="Google Shape;122;p14">
            <a:extLst>
              <a:ext uri="{FF2B5EF4-FFF2-40B4-BE49-F238E27FC236}">
                <a16:creationId xmlns:a16="http://schemas.microsoft.com/office/drawing/2014/main" id="{60E9391A-46F5-EC74-6107-BF6D50A0532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HI4</a:t>
            </a:r>
          </a:p>
        </p:txBody>
      </p:sp>
    </p:spTree>
    <p:extLst>
      <p:ext uri="{BB962C8B-B14F-4D97-AF65-F5344CB8AC3E}">
        <p14:creationId xmlns:p14="http://schemas.microsoft.com/office/powerpoint/2010/main" val="4146055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358</Words>
  <Application>Microsoft Office PowerPoint</Application>
  <PresentationFormat>Mukautettu</PresentationFormat>
  <Paragraphs>96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HI4 Eurooppalainen ihminen  Aikakausien keskeisiä piirteitä</vt:lpstr>
      <vt:lpstr>Antiikki (800 eaa. – 400 jaa.)</vt:lpstr>
      <vt:lpstr>Keskiaika (400–1500)</vt:lpstr>
      <vt:lpstr>Uusi aika (1500–1789)</vt:lpstr>
      <vt:lpstr>Valistus (1600- ja 1700-luvut)</vt:lpstr>
      <vt:lpstr>Uusin aika (1789–1914)</vt:lpstr>
      <vt:lpstr>Nykyaika (1914–)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Aikakausien keskeisiä piirteitä</dc:title>
  <dc:creator>Mika Kortelainen</dc:creator>
  <cp:lastModifiedBy>Mika Kortelainen</cp:lastModifiedBy>
  <cp:revision>5</cp:revision>
  <dcterms:modified xsi:type="dcterms:W3CDTF">2023-06-08T14:11:09Z</dcterms:modified>
</cp:coreProperties>
</file>