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891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033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626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610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281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052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627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12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636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57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669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AF360-4179-4717-9C2A-CA50BD132B99}" type="datetimeFigureOut">
              <a:rPr lang="fi-FI" smtClean="0"/>
              <a:t>27.8.2023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71413-B24A-4C62-BBC8-234725715F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14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94079"/>
          </a:xfrm>
        </p:spPr>
        <p:txBody>
          <a:bodyPr/>
          <a:lstStyle/>
          <a:p>
            <a:r>
              <a:rPr lang="fi-FI" b="1" dirty="0"/>
              <a:t>Kevään 2020 YO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94080"/>
            <a:ext cx="10515600" cy="5963920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 err="1"/>
              <a:t>Kuullunymmärtäminen</a:t>
            </a:r>
            <a:r>
              <a:rPr lang="fi-FI" b="1" dirty="0"/>
              <a:t>					</a:t>
            </a:r>
            <a:r>
              <a:rPr lang="fi-FI" b="1" dirty="0" err="1"/>
              <a:t>max</a:t>
            </a:r>
            <a:r>
              <a:rPr lang="fi-FI" b="1" dirty="0"/>
              <a:t>. 80 </a:t>
            </a:r>
          </a:p>
          <a:p>
            <a:pPr marL="0" indent="0">
              <a:buNone/>
            </a:pPr>
            <a:r>
              <a:rPr lang="fi-FI" b="1" dirty="0"/>
              <a:t>	-</a:t>
            </a:r>
            <a:r>
              <a:rPr lang="fi-FI" b="1" dirty="0" err="1"/>
              <a:t>Kuullunymmärtämisen</a:t>
            </a:r>
            <a:r>
              <a:rPr lang="fi-FI" b="1" dirty="0"/>
              <a:t> </a:t>
            </a:r>
            <a:r>
              <a:rPr lang="fi-FI" b="1" dirty="0" err="1"/>
              <a:t>monivalinta</a:t>
            </a:r>
            <a:r>
              <a:rPr lang="fi-FI" b="1" dirty="0"/>
              <a:t>  29 p.</a:t>
            </a:r>
            <a:br>
              <a:rPr lang="fi-FI" b="1" dirty="0"/>
            </a:br>
            <a:r>
              <a:rPr lang="fi-FI" b="1" dirty="0"/>
              <a:t>	- </a:t>
            </a:r>
            <a:r>
              <a:rPr lang="fi-FI" b="1" dirty="0" err="1"/>
              <a:t>Kuullunymmärtämisen</a:t>
            </a:r>
            <a:r>
              <a:rPr lang="fi-FI" b="1" dirty="0"/>
              <a:t> videot 21 p.</a:t>
            </a:r>
            <a:br>
              <a:rPr lang="fi-FI" b="1" dirty="0"/>
            </a:br>
            <a:r>
              <a:rPr lang="fi-FI" b="1" dirty="0"/>
              <a:t>	- Avovastaukset 30 p.</a:t>
            </a:r>
          </a:p>
          <a:p>
            <a:r>
              <a:rPr lang="fi-FI" dirty="0"/>
              <a:t>Luetunymmärtämisen monivalinnat (kotona)		</a:t>
            </a:r>
            <a:r>
              <a:rPr lang="fi-FI" dirty="0" err="1"/>
              <a:t>max</a:t>
            </a:r>
            <a:r>
              <a:rPr lang="fi-FI" dirty="0"/>
              <a:t>. 57</a:t>
            </a:r>
          </a:p>
          <a:p>
            <a:r>
              <a:rPr lang="fi-FI" b="1" dirty="0"/>
              <a:t>Human </a:t>
            </a:r>
            <a:r>
              <a:rPr lang="fi-FI" b="1" dirty="0" err="1"/>
              <a:t>rights</a:t>
            </a:r>
            <a:r>
              <a:rPr lang="fi-FI" b="1" dirty="0"/>
              <a:t> –</a:t>
            </a:r>
            <a:r>
              <a:rPr lang="fi-FI" b="1" dirty="0" err="1"/>
              <a:t>monivalinta</a:t>
            </a:r>
            <a:r>
              <a:rPr lang="fi-FI" b="1" dirty="0"/>
              <a:t>				</a:t>
            </a:r>
            <a:r>
              <a:rPr lang="fi-FI" b="1" dirty="0" err="1"/>
              <a:t>max</a:t>
            </a:r>
            <a:r>
              <a:rPr lang="fi-FI" b="1" dirty="0"/>
              <a:t>. 18</a:t>
            </a:r>
          </a:p>
          <a:p>
            <a:r>
              <a:rPr lang="fi-FI" b="1" dirty="0"/>
              <a:t>Luetun avovastaukset (Universal </a:t>
            </a:r>
            <a:r>
              <a:rPr lang="fi-FI" b="1" dirty="0" err="1"/>
              <a:t>remote</a:t>
            </a:r>
            <a:r>
              <a:rPr lang="fi-FI" b="1" dirty="0"/>
              <a:t>…)		</a:t>
            </a:r>
            <a:r>
              <a:rPr lang="fi-FI" b="1" dirty="0" err="1"/>
              <a:t>max</a:t>
            </a:r>
            <a:r>
              <a:rPr lang="fi-FI" b="1" dirty="0"/>
              <a:t>. 9</a:t>
            </a:r>
          </a:p>
          <a:p>
            <a:r>
              <a:rPr lang="fi-FI" b="1" dirty="0"/>
              <a:t>Rakenne ja sanastotehtävät 				</a:t>
            </a:r>
            <a:r>
              <a:rPr lang="fi-FI" b="1" dirty="0" err="1"/>
              <a:t>max</a:t>
            </a:r>
            <a:r>
              <a:rPr lang="fi-FI" b="1" dirty="0"/>
              <a:t>. 36</a:t>
            </a:r>
            <a:br>
              <a:rPr lang="fi-FI" b="1" dirty="0"/>
            </a:br>
            <a:r>
              <a:rPr lang="fi-FI" b="1" dirty="0"/>
              <a:t>	- </a:t>
            </a:r>
            <a:r>
              <a:rPr lang="fi-FI" b="1" dirty="0" err="1"/>
              <a:t>astrophysicist</a:t>
            </a:r>
            <a:r>
              <a:rPr lang="fi-FI" b="1" dirty="0"/>
              <a:t> 8 p</a:t>
            </a:r>
            <a:br>
              <a:rPr lang="fi-FI" b="1" dirty="0"/>
            </a:br>
            <a:r>
              <a:rPr lang="fi-FI" b="1" dirty="0"/>
              <a:t>	- </a:t>
            </a:r>
            <a:r>
              <a:rPr lang="fi-FI" b="1" dirty="0" err="1"/>
              <a:t>digital</a:t>
            </a:r>
            <a:r>
              <a:rPr lang="fi-FI" b="1" dirty="0"/>
              <a:t> amnesia 10 p</a:t>
            </a:r>
            <a:br>
              <a:rPr lang="fi-FI" b="1" dirty="0"/>
            </a:br>
            <a:r>
              <a:rPr lang="fi-FI" b="1" dirty="0"/>
              <a:t>	- </a:t>
            </a:r>
            <a:r>
              <a:rPr lang="fi-FI" b="1" dirty="0" err="1"/>
              <a:t>young</a:t>
            </a:r>
            <a:r>
              <a:rPr lang="fi-FI" b="1" dirty="0"/>
              <a:t> </a:t>
            </a:r>
            <a:r>
              <a:rPr lang="fi-FI" b="1" dirty="0" err="1"/>
              <a:t>blood</a:t>
            </a:r>
            <a:r>
              <a:rPr lang="fi-FI" b="1" dirty="0"/>
              <a:t> </a:t>
            </a:r>
            <a:r>
              <a:rPr lang="fi-FI" b="1" dirty="0" err="1"/>
              <a:t>transfusions</a:t>
            </a:r>
            <a:r>
              <a:rPr lang="fi-FI" b="1" dirty="0"/>
              <a:t> tiivistelmä 4 p</a:t>
            </a:r>
            <a:br>
              <a:rPr lang="fi-FI" b="1" dirty="0"/>
            </a:br>
            <a:r>
              <a:rPr lang="fi-FI" b="1" dirty="0"/>
              <a:t>	- </a:t>
            </a:r>
            <a:r>
              <a:rPr lang="fi-FI" b="1" dirty="0" err="1"/>
              <a:t>unstoppable</a:t>
            </a:r>
            <a:r>
              <a:rPr lang="fi-FI" b="1" dirty="0"/>
              <a:t> </a:t>
            </a:r>
            <a:r>
              <a:rPr lang="fi-FI" b="1" dirty="0" err="1"/>
              <a:t>rise</a:t>
            </a:r>
            <a:r>
              <a:rPr lang="fi-FI" b="1" dirty="0"/>
              <a:t> of </a:t>
            </a:r>
            <a:r>
              <a:rPr lang="fi-FI" b="1" dirty="0" err="1"/>
              <a:t>veganism</a:t>
            </a:r>
            <a:r>
              <a:rPr lang="fi-FI" b="1" dirty="0"/>
              <a:t> –</a:t>
            </a:r>
            <a:r>
              <a:rPr lang="fi-FI" b="1" dirty="0" err="1"/>
              <a:t>moniv</a:t>
            </a:r>
            <a:r>
              <a:rPr lang="fi-FI" b="1" dirty="0"/>
              <a:t>. 14 p.</a:t>
            </a:r>
          </a:p>
          <a:p>
            <a:r>
              <a:rPr lang="fi-FI" b="1" dirty="0"/>
              <a:t>Aine								</a:t>
            </a:r>
            <a:r>
              <a:rPr lang="fi-FI" b="1" dirty="0" err="1"/>
              <a:t>max</a:t>
            </a:r>
            <a:r>
              <a:rPr lang="fi-FI" b="1" dirty="0"/>
              <a:t>. 99</a:t>
            </a:r>
          </a:p>
          <a:p>
            <a:endParaRPr lang="fi-FI" b="1" dirty="0"/>
          </a:p>
          <a:p>
            <a:r>
              <a:rPr lang="fi-FI" b="1" dirty="0"/>
              <a:t>Yhteensä							</a:t>
            </a:r>
            <a:r>
              <a:rPr lang="fi-FI" b="1" dirty="0" err="1"/>
              <a:t>max</a:t>
            </a:r>
            <a:r>
              <a:rPr lang="fi-FI" b="1" dirty="0"/>
              <a:t>. 299 </a:t>
            </a:r>
          </a:p>
        </p:txBody>
      </p:sp>
    </p:spTree>
    <p:extLst>
      <p:ext uri="{BB962C8B-B14F-4D97-AF65-F5344CB8AC3E}">
        <p14:creationId xmlns:p14="http://schemas.microsoft.com/office/powerpoint/2010/main" val="216338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04504"/>
            <a:ext cx="10515600" cy="940526"/>
          </a:xfrm>
        </p:spPr>
        <p:txBody>
          <a:bodyPr/>
          <a:lstStyle/>
          <a:p>
            <a:r>
              <a:rPr lang="fi-FI" dirty="0"/>
              <a:t>Pisteet prosentteina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4949" y="953590"/>
            <a:ext cx="11678193" cy="5904410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Päätä, mihin arvosanaan tähtäät.</a:t>
            </a:r>
          </a:p>
          <a:p>
            <a:r>
              <a:rPr lang="fi-FI" dirty="0"/>
              <a:t>Kerro yksittäisestä tehtävästä saamasi pisteet sadalla (= lisää kaksi nollaa) </a:t>
            </a:r>
            <a:br>
              <a:rPr lang="fi-FI" dirty="0"/>
            </a:br>
            <a:r>
              <a:rPr lang="fi-FI" dirty="0"/>
              <a:t>ja jaa summa tehtävän maksimipistemäärällä.  </a:t>
            </a:r>
          </a:p>
          <a:p>
            <a:r>
              <a:rPr lang="fi-FI" dirty="0"/>
              <a:t>Esim. Rakennetehtävästä 22/36 -&gt; 2200:36 = 61 % -&gt; B</a:t>
            </a:r>
          </a:p>
          <a:p>
            <a:r>
              <a:rPr lang="fi-FI" dirty="0"/>
              <a:t>Vertaa saamaasi prosenttia kevään 2022 arvosanojen pisterajoihin.</a:t>
            </a:r>
          </a:p>
          <a:p>
            <a:r>
              <a:rPr lang="fi-FI" dirty="0"/>
              <a:t>Näin saat selville, vastaako tehtävätyypin pistemäärä jo nyt tavoittelemaasi arvosanaa. -&gt; Näet, mitä tehtävätyyppiä kannattaa harjoitella lisää.</a:t>
            </a:r>
          </a:p>
          <a:p>
            <a:pPr marL="0" indent="0">
              <a:buNone/>
            </a:pPr>
            <a:r>
              <a:rPr lang="fi-FI" dirty="0"/>
              <a:t>L	89,5 % oikein</a:t>
            </a:r>
          </a:p>
          <a:p>
            <a:pPr marL="0" indent="0">
              <a:buNone/>
            </a:pPr>
            <a:r>
              <a:rPr lang="fi-FI" dirty="0"/>
              <a:t>E	82 % oikein</a:t>
            </a:r>
          </a:p>
          <a:p>
            <a:pPr marL="0" indent="0">
              <a:buNone/>
            </a:pPr>
            <a:r>
              <a:rPr lang="fi-FI" dirty="0"/>
              <a:t>M	75 % oikein</a:t>
            </a:r>
          </a:p>
          <a:p>
            <a:pPr marL="0" indent="0">
              <a:buNone/>
            </a:pPr>
            <a:r>
              <a:rPr lang="fi-FI" dirty="0"/>
              <a:t>C	67 % oikein</a:t>
            </a:r>
          </a:p>
          <a:p>
            <a:pPr marL="0" indent="0">
              <a:buNone/>
            </a:pPr>
            <a:r>
              <a:rPr lang="fi-FI" dirty="0"/>
              <a:t>B	56,5  % oikein</a:t>
            </a:r>
          </a:p>
          <a:p>
            <a:pPr marL="0" indent="0">
              <a:buNone/>
            </a:pPr>
            <a:r>
              <a:rPr lang="fi-FI" dirty="0"/>
              <a:t>A	42 % oikein (”turvallinen” puolet oikein)</a:t>
            </a:r>
            <a:br>
              <a:rPr lang="fi-FI" dirty="0"/>
            </a:br>
            <a:br>
              <a:rPr lang="fi-FI" dirty="0"/>
            </a:br>
            <a:r>
              <a:rPr lang="fi-FI" dirty="0"/>
              <a:t>HUOM! Kevään 2020 pisterajat olivat matalat, eli koe oli vaikeahko. Syksyllä 2020 A:n pisteraja oli ennätyskorkea, eli 144 pistettä.</a:t>
            </a:r>
            <a:br>
              <a:rPr lang="fi-FI" dirty="0"/>
            </a:br>
            <a:r>
              <a:rPr lang="fi-FI" dirty="0"/>
              <a:t>Vastauksista piti syksyllä olla 48,2 % oikein, että sai kokeen läpi.</a:t>
            </a:r>
          </a:p>
        </p:txBody>
      </p:sp>
    </p:spTree>
    <p:extLst>
      <p:ext uri="{BB962C8B-B14F-4D97-AF65-F5344CB8AC3E}">
        <p14:creationId xmlns:p14="http://schemas.microsoft.com/office/powerpoint/2010/main" val="378601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Arvosanojen</a:t>
            </a:r>
            <a:r>
              <a:rPr lang="en-GB" dirty="0"/>
              <a:t> </a:t>
            </a:r>
            <a:r>
              <a:rPr lang="en-GB" dirty="0" err="1"/>
              <a:t>pisterajat</a:t>
            </a:r>
            <a:r>
              <a:rPr lang="en-GB" dirty="0"/>
              <a:t> </a:t>
            </a:r>
            <a:r>
              <a:rPr lang="en-GB" dirty="0" err="1"/>
              <a:t>keväällä</a:t>
            </a:r>
            <a:r>
              <a:rPr lang="en-GB" dirty="0"/>
              <a:t> 2020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L	88 % oikein         	263</a:t>
            </a:r>
          </a:p>
          <a:p>
            <a:pPr marL="0" indent="0">
              <a:buNone/>
            </a:pPr>
            <a:r>
              <a:rPr lang="fi-FI" dirty="0"/>
              <a:t>E	80,5 % oikein	240</a:t>
            </a:r>
          </a:p>
          <a:p>
            <a:pPr marL="0" indent="0">
              <a:buNone/>
            </a:pPr>
            <a:r>
              <a:rPr lang="fi-FI" dirty="0"/>
              <a:t>M	74 % oikein		219</a:t>
            </a:r>
          </a:p>
          <a:p>
            <a:pPr marL="0" indent="0">
              <a:buNone/>
            </a:pPr>
            <a:r>
              <a:rPr lang="fi-FI" dirty="0"/>
              <a:t>C	65 % oikein		192</a:t>
            </a:r>
          </a:p>
          <a:p>
            <a:pPr marL="0" indent="0">
              <a:buNone/>
            </a:pPr>
            <a:r>
              <a:rPr lang="fi-FI" dirty="0"/>
              <a:t>B	54  % oikein		162</a:t>
            </a:r>
          </a:p>
          <a:p>
            <a:pPr marL="0" indent="0">
              <a:buNone/>
            </a:pPr>
            <a:r>
              <a:rPr lang="fi-FI" dirty="0"/>
              <a:t>A	44,5 % oikein 	132</a:t>
            </a:r>
          </a:p>
        </p:txBody>
      </p:sp>
    </p:spTree>
    <p:extLst>
      <p:ext uri="{BB962C8B-B14F-4D97-AF65-F5344CB8AC3E}">
        <p14:creationId xmlns:p14="http://schemas.microsoft.com/office/powerpoint/2010/main" val="3729801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Office PowerPoint</Application>
  <PresentationFormat>Laajakuva</PresentationFormat>
  <Paragraphs>29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Kevään 2020 YO</vt:lpstr>
      <vt:lpstr>Pisteet prosentteina</vt:lpstr>
      <vt:lpstr>Arvosanojen pisterajat keväällä 2020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13</cp:revision>
  <dcterms:created xsi:type="dcterms:W3CDTF">2019-08-15T05:49:54Z</dcterms:created>
  <dcterms:modified xsi:type="dcterms:W3CDTF">2023-08-27T08:15:09Z</dcterms:modified>
</cp:coreProperties>
</file>