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84EB71-B463-4669-889A-25BFDA90335B}" v="33" dt="2021-11-11T15:43:05.5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ina Honkaniemi" userId="0d6e17c8-53d1-4f28-9cb7-d0b6256697be" providerId="ADAL" clId="{1084EB71-B463-4669-889A-25BFDA90335B}"/>
    <pc:docChg chg="modSld">
      <pc:chgData name="Riina Honkaniemi" userId="0d6e17c8-53d1-4f28-9cb7-d0b6256697be" providerId="ADAL" clId="{1084EB71-B463-4669-889A-25BFDA90335B}" dt="2021-11-11T15:43:05.503" v="32"/>
      <pc:docMkLst>
        <pc:docMk/>
      </pc:docMkLst>
      <pc:sldChg chg="modAnim">
        <pc:chgData name="Riina Honkaniemi" userId="0d6e17c8-53d1-4f28-9cb7-d0b6256697be" providerId="ADAL" clId="{1084EB71-B463-4669-889A-25BFDA90335B}" dt="2021-11-11T15:43:05.503" v="32"/>
        <pc:sldMkLst>
          <pc:docMk/>
          <pc:sldMk cId="2570671885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04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566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320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021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997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4651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155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9497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7373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773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2507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11/11/2021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88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88" r:id="rId5"/>
    <p:sldLayoutId id="2147483693" r:id="rId6"/>
    <p:sldLayoutId id="2147483689" r:id="rId7"/>
    <p:sldLayoutId id="2147483690" r:id="rId8"/>
    <p:sldLayoutId id="2147483691" r:id="rId9"/>
    <p:sldLayoutId id="2147483692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D73355-543C-40EE-8FA5-4FEE06B74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Paritehtävä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58465C-B922-42F0-95A1-B05E746CC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Etsi kirjasta tai netistä </a:t>
            </a:r>
            <a:r>
              <a:rPr lang="fi-FI" sz="4000" b="1" dirty="0"/>
              <a:t>mistä hiilivetyjä löytää luonnosta?</a:t>
            </a:r>
          </a:p>
          <a:p>
            <a:r>
              <a:rPr lang="fi-FI" sz="4000" dirty="0"/>
              <a:t>Kirjoita ylös vähintään kaksi asiaa</a:t>
            </a:r>
          </a:p>
        </p:txBody>
      </p:sp>
    </p:spTree>
    <p:extLst>
      <p:ext uri="{BB962C8B-B14F-4D97-AF65-F5344CB8AC3E}">
        <p14:creationId xmlns:p14="http://schemas.microsoft.com/office/powerpoint/2010/main" val="761997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4906370-1564-49FA-A802-58546B392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664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3820B8-710B-49EC-86AE-0FB79E68C8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5000"/>
          </a:blip>
          <a:srcRect t="12007" b="12993"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EF640709-BDFD-453B-B75D-6212E7A87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11500" y="370600"/>
            <a:ext cx="5923842" cy="5923842"/>
          </a:xfrm>
          <a:prstGeom prst="ellipse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3A8B8CA-547D-47A4-822B-3B369581F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7192" y="1032483"/>
            <a:ext cx="5037616" cy="2982360"/>
          </a:xfrm>
        </p:spPr>
        <p:txBody>
          <a:bodyPr>
            <a:normAutofit/>
          </a:bodyPr>
          <a:lstStyle/>
          <a:p>
            <a:r>
              <a:rPr lang="fi-FI" dirty="0"/>
              <a:t>Hiilivetyjen ominaisuudet ja palaminen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AFA6856-5C3D-4906-8174-E63D9A71E9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77192" y="4106918"/>
            <a:ext cx="5037616" cy="1655762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B4019478-3FDC-438C-8848-1D7DA864A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366740" flipV="1">
            <a:off x="2607299" y="8363"/>
            <a:ext cx="6816262" cy="6816262"/>
          </a:xfrm>
          <a:prstGeom prst="arc">
            <a:avLst>
              <a:gd name="adj1" fmla="val 16200000"/>
              <a:gd name="adj2" fmla="val 20401595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E406479-1D57-4209-B128-3C8174624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3400" y="4609861"/>
            <a:ext cx="873032" cy="8493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8274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C93FC0-52F8-48B3-86B5-B0492BDBE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Ominaisuudet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6B986C-95C8-413F-AD83-DC2D85D72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Eivät kestä kuumennusta </a:t>
            </a:r>
          </a:p>
          <a:p>
            <a:pPr lvl="1"/>
            <a:r>
              <a:rPr lang="fi-FI" dirty="0"/>
              <a:t>Polyeteeni eli muovi sulaa kuumennuksessa</a:t>
            </a:r>
          </a:p>
          <a:p>
            <a:r>
              <a:rPr lang="fi-FI" dirty="0"/>
              <a:t>Palavat hyvin</a:t>
            </a:r>
          </a:p>
          <a:p>
            <a:pPr lvl="1"/>
            <a:r>
              <a:rPr lang="fi-FI" dirty="0"/>
              <a:t>Bensiiniä käytetään autoissa polttoaineena</a:t>
            </a:r>
          </a:p>
          <a:p>
            <a:r>
              <a:rPr lang="fi-FI" dirty="0"/>
              <a:t>Hyviä liuottimia, huonosti veteen liukenevia</a:t>
            </a:r>
          </a:p>
          <a:p>
            <a:pPr lvl="1"/>
            <a:r>
              <a:rPr lang="fi-FI" dirty="0"/>
              <a:t>Voi ja öljy eivät liukene veteen, pihka ei lähde vedellä ja saippualla, vaan esim. voilla</a:t>
            </a:r>
          </a:p>
          <a:p>
            <a:r>
              <a:rPr lang="fi-FI" dirty="0"/>
              <a:t>Eivät johda sähköä</a:t>
            </a:r>
          </a:p>
          <a:p>
            <a:pPr lvl="1"/>
            <a:r>
              <a:rPr lang="fi-FI" dirty="0"/>
              <a:t>Ovat molekyyliyhdisteitä</a:t>
            </a:r>
          </a:p>
        </p:txBody>
      </p:sp>
    </p:spTree>
    <p:extLst>
      <p:ext uri="{BB962C8B-B14F-4D97-AF65-F5344CB8AC3E}">
        <p14:creationId xmlns:p14="http://schemas.microsoft.com/office/powerpoint/2010/main" val="2570671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30E04F-F817-46C2-BFB5-B0D08B048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B23DF1-2D25-45F5-A02E-1997F25FB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Hiilivetyjen reaktiossa </a:t>
            </a:r>
            <a:r>
              <a:rPr lang="fi-FI" b="1" dirty="0"/>
              <a:t>hapen</a:t>
            </a:r>
            <a:r>
              <a:rPr lang="fi-FI" dirty="0"/>
              <a:t> kanssa muodostuu hiilidioksidia, CO</a:t>
            </a:r>
            <a:r>
              <a:rPr lang="fi-FI" baseline="-25000" dirty="0"/>
              <a:t>2</a:t>
            </a:r>
            <a:r>
              <a:rPr lang="fi-FI" dirty="0"/>
              <a:t> ja vettä H</a:t>
            </a:r>
            <a:r>
              <a:rPr lang="fi-FI" baseline="-25000" dirty="0"/>
              <a:t>2</a:t>
            </a:r>
            <a:r>
              <a:rPr lang="fi-FI" dirty="0"/>
              <a:t>O</a:t>
            </a:r>
          </a:p>
          <a:p>
            <a:pPr lvl="1"/>
            <a:r>
              <a:rPr lang="fi-FI" dirty="0"/>
              <a:t>Esim. Metaanin palaminen</a:t>
            </a:r>
          </a:p>
          <a:p>
            <a:pPr marL="457200" lvl="1" indent="0">
              <a:buNone/>
            </a:pPr>
            <a:r>
              <a:rPr lang="fi-FI" dirty="0"/>
              <a:t>		CH</a:t>
            </a:r>
            <a:r>
              <a:rPr lang="fi-FI" baseline="-25000" dirty="0"/>
              <a:t>4 </a:t>
            </a:r>
            <a:r>
              <a:rPr lang="fi-FI" dirty="0"/>
              <a:t>+ 2O</a:t>
            </a:r>
            <a:r>
              <a:rPr lang="fi-FI" baseline="-25000" dirty="0"/>
              <a:t>2 </a:t>
            </a:r>
            <a:r>
              <a:rPr lang="fi-FI" dirty="0"/>
              <a:t>-&gt; CO</a:t>
            </a:r>
            <a:r>
              <a:rPr lang="fi-FI" baseline="-25000" dirty="0"/>
              <a:t>2 </a:t>
            </a:r>
            <a:r>
              <a:rPr lang="fi-FI" dirty="0"/>
              <a:t>+ 2H</a:t>
            </a:r>
            <a:r>
              <a:rPr lang="fi-FI" baseline="-25000" dirty="0"/>
              <a:t>2</a:t>
            </a:r>
            <a:r>
              <a:rPr lang="fi-FI" dirty="0"/>
              <a:t>O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7971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hapesVTI">
  <a:themeElements>
    <a:clrScheme name="AnalogousFromLightSeedRightStep">
      <a:dk1>
        <a:srgbClr val="000000"/>
      </a:dk1>
      <a:lt1>
        <a:srgbClr val="FFFFFF"/>
      </a:lt1>
      <a:dk2>
        <a:srgbClr val="413324"/>
      </a:dk2>
      <a:lt2>
        <a:srgbClr val="E2E7E8"/>
      </a:lt2>
      <a:accent1>
        <a:srgbClr val="C49792"/>
      </a:accent1>
      <a:accent2>
        <a:srgbClr val="BA9D7F"/>
      </a:accent2>
      <a:accent3>
        <a:srgbClr val="A8A57F"/>
      </a:accent3>
      <a:accent4>
        <a:srgbClr val="98AB75"/>
      </a:accent4>
      <a:accent5>
        <a:srgbClr val="8CAD83"/>
      </a:accent5>
      <a:accent6>
        <a:srgbClr val="78AF82"/>
      </a:accent6>
      <a:hlink>
        <a:srgbClr val="588C92"/>
      </a:hlink>
      <a:folHlink>
        <a:srgbClr val="7F7F7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88</Words>
  <Application>Microsoft Office PowerPoint</Application>
  <PresentationFormat>Laajakuva</PresentationFormat>
  <Paragraphs>17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Avenir Next LT Pro</vt:lpstr>
      <vt:lpstr>Calibri</vt:lpstr>
      <vt:lpstr>Tw Cen MT</vt:lpstr>
      <vt:lpstr>ShapesVTI</vt:lpstr>
      <vt:lpstr>Paritehtävä</vt:lpstr>
      <vt:lpstr>Hiilivetyjen ominaisuudet ja palaminen</vt:lpstr>
      <vt:lpstr>Ominaisuudet</vt:lpstr>
      <vt:lpstr>Palaminen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Paritehtävä</dc:title>
  <dc:creator>Riina Honkaniemi</dc:creator>
  <cp:lastModifiedBy>Riina Honkaniemi</cp:lastModifiedBy>
  <cp:revision>1</cp:revision>
  <dcterms:created xsi:type="dcterms:W3CDTF">2021-11-11T12:15:44Z</dcterms:created>
  <dcterms:modified xsi:type="dcterms:W3CDTF">2021-11-11T15:43:14Z</dcterms:modified>
</cp:coreProperties>
</file>