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68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29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131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8420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455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366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228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398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40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59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18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DC5E8-BA66-4CFB-9B35-69C62F86B68B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83BAD-374D-4594-B9E6-B52191F69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921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Debatt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Några</a:t>
            </a:r>
            <a:r>
              <a:rPr lang="fi-FI" dirty="0" smtClean="0"/>
              <a:t> </a:t>
            </a:r>
            <a:r>
              <a:rPr lang="fi-FI" dirty="0" err="1" smtClean="0"/>
              <a:t>viktiga</a:t>
            </a:r>
            <a:r>
              <a:rPr lang="fi-FI" dirty="0" smtClean="0"/>
              <a:t> </a:t>
            </a:r>
            <a:r>
              <a:rPr lang="fi-FI" dirty="0" err="1" smtClean="0"/>
              <a:t>begrepp</a:t>
            </a:r>
            <a:r>
              <a:rPr lang="fi-FI" dirty="0" smtClean="0"/>
              <a:t>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329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Debatt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Två eller fler </a:t>
            </a:r>
            <a:r>
              <a:rPr lang="sv-SE" b="1" dirty="0" smtClean="0"/>
              <a:t>debattörer</a:t>
            </a:r>
            <a:r>
              <a:rPr lang="sv-SE" dirty="0" smtClean="0"/>
              <a:t> försöker övertyga en grupp åhörare i en avgränsad fråga genom att föra fram sina argument.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380506"/>
            <a:ext cx="5112568" cy="2208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418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Ett </a:t>
            </a:r>
            <a:r>
              <a:rPr lang="fi-FI" dirty="0" err="1" smtClean="0"/>
              <a:t>påstående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man</a:t>
            </a:r>
            <a:r>
              <a:rPr lang="fi-FI" dirty="0" smtClean="0"/>
              <a:t> </a:t>
            </a:r>
            <a:r>
              <a:rPr lang="fi-FI" dirty="0" err="1" smtClean="0"/>
              <a:t>tar</a:t>
            </a:r>
            <a:r>
              <a:rPr lang="fi-FI" dirty="0" smtClean="0"/>
              <a:t> </a:t>
            </a:r>
            <a:r>
              <a:rPr lang="fi-FI" dirty="0" err="1" smtClean="0"/>
              <a:t>ställning</a:t>
            </a:r>
            <a:r>
              <a:rPr lang="fi-FI" dirty="0" smtClean="0"/>
              <a:t> </a:t>
            </a:r>
            <a:r>
              <a:rPr lang="fi-FI" dirty="0" err="1" smtClean="0"/>
              <a:t>till</a:t>
            </a:r>
            <a:r>
              <a:rPr lang="fi-FI" smtClean="0"/>
              <a:t>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67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Argument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>
                <a:effectLst/>
              </a:rPr>
              <a:t>Det man lyfter fram för att bevisa eller övertyga.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554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Stödargument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Argument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stöder</a:t>
            </a:r>
            <a:r>
              <a:rPr lang="fi-FI" dirty="0" smtClean="0"/>
              <a:t> ett </a:t>
            </a:r>
            <a:r>
              <a:rPr lang="fi-FI" dirty="0" err="1" smtClean="0"/>
              <a:t>tidigare</a:t>
            </a:r>
            <a:r>
              <a:rPr lang="fi-FI" dirty="0" smtClean="0"/>
              <a:t> </a:t>
            </a:r>
            <a:r>
              <a:rPr lang="fi-FI" dirty="0" err="1" smtClean="0"/>
              <a:t>framfört</a:t>
            </a:r>
            <a:r>
              <a:rPr lang="fi-FI" dirty="0" smtClean="0"/>
              <a:t> </a:t>
            </a:r>
            <a:r>
              <a:rPr lang="fi-FI" dirty="0" err="1" smtClean="0"/>
              <a:t>argument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701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Motargument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/>
              <a:t>Argument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talar</a:t>
            </a:r>
            <a:r>
              <a:rPr lang="fi-FI" dirty="0" smtClean="0"/>
              <a:t> emot ett </a:t>
            </a:r>
            <a:r>
              <a:rPr lang="fi-FI" dirty="0" err="1" smtClean="0"/>
              <a:t>tidigare</a:t>
            </a:r>
            <a:r>
              <a:rPr lang="fi-FI" dirty="0" smtClean="0"/>
              <a:t> </a:t>
            </a:r>
            <a:r>
              <a:rPr lang="fi-FI" dirty="0" err="1" smtClean="0"/>
              <a:t>framfört</a:t>
            </a:r>
            <a:r>
              <a:rPr lang="fi-FI" dirty="0" smtClean="0"/>
              <a:t> </a:t>
            </a:r>
            <a:r>
              <a:rPr lang="fi-FI" dirty="0" err="1" smtClean="0"/>
              <a:t>argument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300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65</Words>
  <Application>Microsoft Office PowerPoint</Application>
  <PresentationFormat>Näytössä katseltava diaesitys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Debatt</vt:lpstr>
      <vt:lpstr>Debatt</vt:lpstr>
      <vt:lpstr>Tes</vt:lpstr>
      <vt:lpstr>Argument</vt:lpstr>
      <vt:lpstr>Stödargument</vt:lpstr>
      <vt:lpstr>Motargument</vt:lpstr>
    </vt:vector>
  </TitlesOfParts>
  <Company>Lohjan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Debatt</dc:title>
  <dc:creator>Knuts-Berlin Johanna</dc:creator>
  <cp:lastModifiedBy>Oppilas</cp:lastModifiedBy>
  <cp:revision>4</cp:revision>
  <dcterms:created xsi:type="dcterms:W3CDTF">2016-10-05T07:27:00Z</dcterms:created>
  <dcterms:modified xsi:type="dcterms:W3CDTF">2016-10-05T11:10:36Z</dcterms:modified>
</cp:coreProperties>
</file>