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423A1-A952-DFD1-DE56-87CEBC2ED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C0903-C1E8-F543-301A-2B545FF2B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11ECC-41D5-4324-3736-A85B25E77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D81E4-BB29-BE63-F324-F63B38E9A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D02F3-9F21-213D-EE7F-481D45729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07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2B09-AB35-1920-67D9-46FF261B7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7A7D9-A137-5D5E-A894-033781A75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C433A-8713-5D58-0DAA-99F00075D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1B2BA-C24E-63BD-69ED-533899BEE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E65CD-FF29-4805-1FCE-C8ECCC4B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87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C38B12-62AE-2D0B-B0F4-D0311657D6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1741E-DAF3-AF2F-860B-BF89B1726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AEE31-DA7F-BC74-BF23-00CC84AB1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DBAFB-2819-BFE4-93B5-156313655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45B66-4D39-DDF8-BBC5-725216E27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78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0C48F-6C92-EEEB-1CEB-E98B677A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39853-07F5-2901-6AB3-2D41243AE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3EBB1-CD39-11DC-5F23-FB574E33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7B8BC-F0B9-AE83-33FC-3F7ABDDE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83C46-2E10-3AB6-FB7E-FF55D52B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7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122DC-CA10-8FD0-3137-F2A02E6BD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15814-03C0-11C4-5B58-9DC68249D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36B0B-9D94-37CC-E368-3F77E1118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C3F96-0C5D-1869-61FB-9F65A3FE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5A65B-D5F6-3953-5221-4B952C62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52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C54C1-E4AC-8DD2-7AD5-D44EFA501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E734B-2215-9DE9-B24E-53CDE3AB0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35911-1040-324B-6ABB-0BF2FCB3F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BADC8-5F21-2760-CFC8-2AEF4F10E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00EBE-F8CE-380C-13B3-061C196A3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6D975-BF0E-5BB6-336A-6815A0C9A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410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F2D22-26ED-BF05-8CDC-5A2C12B4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2E786-BE49-7E48-2136-BC7DCA34F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1CE93C-B702-952E-C372-7D4CBB044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1D72A9-7710-D6FC-CC23-23164F6A1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9B286-3334-BABB-9865-ECFBD3AB96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D1554E-242A-EBF1-0500-9C26BBF5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FDC666-E5E0-5468-8A18-6E88BDC1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83C7FA-1E0B-30FB-A24B-F760F9032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467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53A09-355F-A88C-30D3-B60F1B08C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4AE397-E9B8-83F2-5E59-490430A08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9150D-7D37-2962-0A9C-E436940E0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899AD3-DEDE-0669-9A72-ED7633951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67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BDCE6A-7B89-47EA-D173-107F1AA8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A48EA2-D14B-B6B6-CB2E-2F70B6D15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03D37-0F7B-07D3-B55D-13E0BCACF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82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98F53-0089-71A4-2E8B-D6C03AD5A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18B18-E3DA-29E8-729C-BE26FA0D3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13BC2-5938-5F2A-DBD1-29DD9883A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4C72B-D925-7060-3A70-BFE6E8E25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47119-14C4-7890-8373-DF1913758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810EC-042C-07F1-2D34-ABF916719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09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41EAA-20C5-B5C5-4B39-D6964EB12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54EC72-9D9F-6A48-D1AC-FBE681C196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2CF93-71D4-F7A0-FE96-F8D95EAB8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D954D-4606-D57D-5D90-546C2243F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E6387-7724-FD02-7DDA-674FBAB3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58FBD-099B-CC59-3639-EA1A66960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76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95EC2-DF91-0D2B-0D3C-ED7A0C443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73D8B-EFCC-3650-B709-CBA303EC2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1BBFA-5ED9-B6EA-DA1A-B47A89DAC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62594-4783-4BDF-BE13-4D3859E9E174}" type="datetimeFigureOut">
              <a:rPr lang="fi-FI" smtClean="0"/>
              <a:t>26.1.2026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87718-82ED-7456-2BBC-982F86E97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79B5A-B1F5-B3CD-E3E8-9CFEF3E9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01ADDB-1045-436C-97CA-4E9CE29133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277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DBB7B-D35D-010F-0A2F-B0D90E714C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8ADCC-3857-7779-394F-E8D1CD07F9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20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24AAC6-F560-0017-592B-DF659F1B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Rights and </a:t>
            </a:r>
            <a:r>
              <a:rPr lang="fi-FI" dirty="0" err="1"/>
              <a:t>responsibilities</a:t>
            </a:r>
            <a:r>
              <a:rPr lang="fi-FI" dirty="0"/>
              <a:t>…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thoughts</a:t>
            </a:r>
            <a:r>
              <a:rPr lang="fi-FI" dirty="0"/>
              <a:t>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8AEC1-CB7E-B28F-ACD9-F3B7AE314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responsibilty</a:t>
            </a:r>
            <a:r>
              <a:rPr lang="fi-FI" dirty="0"/>
              <a:t> to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listen</a:t>
            </a:r>
            <a:r>
              <a:rPr lang="fi-FI" dirty="0"/>
              <a:t> to </a:t>
            </a:r>
            <a:r>
              <a:rPr lang="fi-FI" dirty="0" err="1"/>
              <a:t>children</a:t>
            </a:r>
            <a:r>
              <a:rPr lang="fi-FI" dirty="0"/>
              <a:t> /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and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ideas</a:t>
            </a:r>
            <a:r>
              <a:rPr lang="fi-FI" dirty="0"/>
              <a:t>, </a:t>
            </a:r>
            <a:r>
              <a:rPr lang="fi-FI" dirty="0" err="1"/>
              <a:t>but</a:t>
            </a:r>
            <a:r>
              <a:rPr lang="fi-FI" dirty="0"/>
              <a:t> to </a:t>
            </a:r>
            <a:r>
              <a:rPr lang="fi-FI" dirty="0" err="1"/>
              <a:t>point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into action and </a:t>
            </a:r>
            <a:r>
              <a:rPr lang="fi-FI" dirty="0" err="1"/>
              <a:t>keep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in </a:t>
            </a:r>
            <a:r>
              <a:rPr lang="fi-FI" dirty="0" err="1"/>
              <a:t>motion</a:t>
            </a:r>
            <a:endParaRPr lang="fi-FI" dirty="0"/>
          </a:p>
          <a:p>
            <a:r>
              <a:rPr lang="fi-FI" dirty="0" err="1"/>
              <a:t>Adults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responsibility</a:t>
            </a:r>
            <a:r>
              <a:rPr lang="fi-FI" dirty="0"/>
              <a:t> to </a:t>
            </a:r>
            <a:r>
              <a:rPr lang="fi-FI" dirty="0" err="1"/>
              <a:t>make</a:t>
            </a:r>
            <a:r>
              <a:rPr lang="fi-FI" dirty="0"/>
              <a:t> sure </a:t>
            </a:r>
            <a:r>
              <a:rPr lang="fi-FI" dirty="0" err="1"/>
              <a:t>children</a:t>
            </a:r>
            <a:r>
              <a:rPr lang="fi-FI" dirty="0"/>
              <a:t> /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rights</a:t>
            </a:r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>
                <a:highlight>
                  <a:srgbClr val="FFFF00"/>
                </a:highlight>
              </a:rPr>
              <a:t>right</a:t>
            </a:r>
            <a:r>
              <a:rPr lang="fi-FI" dirty="0"/>
              <a:t> to </a:t>
            </a:r>
            <a:r>
              <a:rPr lang="fi-FI" dirty="0" err="1"/>
              <a:t>health</a:t>
            </a:r>
            <a:r>
              <a:rPr lang="fi-FI" dirty="0"/>
              <a:t> and </a:t>
            </a:r>
            <a:r>
              <a:rPr lang="fi-FI" dirty="0" err="1"/>
              <a:t>safety</a:t>
            </a:r>
            <a:endParaRPr lang="fi-FI" dirty="0"/>
          </a:p>
          <a:p>
            <a:r>
              <a:rPr lang="fi-FI" dirty="0" err="1"/>
              <a:t>Children</a:t>
            </a:r>
            <a:r>
              <a:rPr lang="fi-FI" dirty="0"/>
              <a:t> /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freedom</a:t>
            </a:r>
            <a:r>
              <a:rPr lang="fi-FI" dirty="0"/>
              <a:t> to </a:t>
            </a:r>
            <a:r>
              <a:rPr lang="fi-FI" dirty="0" err="1"/>
              <a:t>choose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to </a:t>
            </a:r>
            <a:r>
              <a:rPr lang="fi-FI" dirty="0" err="1"/>
              <a:t>participate</a:t>
            </a:r>
            <a:r>
              <a:rPr lang="fi-FI" dirty="0"/>
              <a:t> and </a:t>
            </a:r>
            <a:r>
              <a:rPr lang="fi-FI" dirty="0" err="1"/>
              <a:t>how</a:t>
            </a:r>
            <a:r>
              <a:rPr lang="fi-FI" dirty="0"/>
              <a:t> to </a:t>
            </a:r>
            <a:r>
              <a:rPr lang="fi-FI" dirty="0" err="1"/>
              <a:t>participate</a:t>
            </a:r>
            <a:r>
              <a:rPr lang="fi-FI" dirty="0"/>
              <a:t> – in </a:t>
            </a:r>
            <a:r>
              <a:rPr lang="fi-FI" dirty="0" err="1"/>
              <a:t>what</a:t>
            </a:r>
            <a:r>
              <a:rPr lang="fi-FI" dirty="0"/>
              <a:t>? And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children</a:t>
            </a:r>
            <a:r>
              <a:rPr lang="fi-FI" dirty="0"/>
              <a:t>? </a:t>
            </a:r>
            <a:r>
              <a:rPr lang="fi-FI" dirty="0" err="1"/>
              <a:t>Participation</a:t>
            </a:r>
            <a:r>
              <a:rPr lang="fi-FI" dirty="0"/>
              <a:t> as </a:t>
            </a:r>
            <a:r>
              <a:rPr lang="fi-FI" dirty="0" err="1"/>
              <a:t>part</a:t>
            </a:r>
            <a:r>
              <a:rPr lang="fi-FI" dirty="0"/>
              <a:t> of, </a:t>
            </a:r>
            <a:r>
              <a:rPr lang="fi-FI" dirty="0" err="1"/>
              <a:t>belonging</a:t>
            </a:r>
            <a:r>
              <a:rPr lang="fi-FI" dirty="0"/>
              <a:t> to – </a:t>
            </a:r>
            <a:r>
              <a:rPr lang="fi-FI" dirty="0" err="1"/>
              <a:t>how</a:t>
            </a:r>
            <a:r>
              <a:rPr lang="fi-FI" dirty="0"/>
              <a:t> to </a:t>
            </a:r>
            <a:r>
              <a:rPr lang="fi-FI" dirty="0" err="1"/>
              <a:t>become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</a:t>
            </a:r>
            <a:r>
              <a:rPr lang="fi-FI" dirty="0" err="1"/>
              <a:t>decision-making</a:t>
            </a:r>
            <a:r>
              <a:rPr lang="fi-FI" dirty="0"/>
              <a:t>? </a:t>
            </a:r>
            <a:r>
              <a:rPr lang="fi-FI" dirty="0" err="1"/>
              <a:t>Carrying</a:t>
            </a:r>
            <a:r>
              <a:rPr lang="fi-FI" dirty="0"/>
              <a:t> </a:t>
            </a:r>
            <a:r>
              <a:rPr lang="fi-FI" dirty="0" err="1"/>
              <a:t>responsibility</a:t>
            </a:r>
            <a:r>
              <a:rPr lang="fi-FI" dirty="0"/>
              <a:t>?</a:t>
            </a:r>
          </a:p>
          <a:p>
            <a:r>
              <a:rPr lang="fi-FI" dirty="0" err="1"/>
              <a:t>Children</a:t>
            </a:r>
            <a:r>
              <a:rPr lang="fi-FI" dirty="0"/>
              <a:t> /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participate</a:t>
            </a:r>
            <a:r>
              <a:rPr lang="fi-FI" dirty="0"/>
              <a:t> in </a:t>
            </a:r>
            <a:r>
              <a:rPr lang="fi-FI" dirty="0" err="1"/>
              <a:t>decisions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affect</a:t>
            </a:r>
            <a:r>
              <a:rPr lang="fi-FI" dirty="0"/>
              <a:t> </a:t>
            </a:r>
            <a:r>
              <a:rPr lang="fi-FI" dirty="0" err="1"/>
              <a:t>them</a:t>
            </a:r>
            <a:endParaRPr lang="fi-FI" dirty="0"/>
          </a:p>
          <a:p>
            <a:r>
              <a:rPr lang="fi-FI" dirty="0" err="1"/>
              <a:t>Connects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rights</a:t>
            </a:r>
            <a:r>
              <a:rPr lang="fi-FI" dirty="0"/>
              <a:t> – </a:t>
            </a:r>
            <a:r>
              <a:rPr lang="fi-FI" dirty="0" err="1"/>
              <a:t>meaning</a:t>
            </a:r>
            <a:r>
              <a:rPr lang="fi-FI" dirty="0"/>
              <a:t>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234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63C92-FE98-4639-1417-96B0F33A2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What do we associate with the word ’rights’? What do we mean by it? Any synonyms?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B93DD-D3A8-2841-D205-B950A2FE1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How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associate</a:t>
            </a:r>
            <a:r>
              <a:rPr lang="fi-FI" dirty="0"/>
              <a:t> ’</a:t>
            </a:r>
            <a:r>
              <a:rPr lang="fi-FI" dirty="0" err="1"/>
              <a:t>rights</a:t>
            </a:r>
            <a:r>
              <a:rPr lang="fi-FI" dirty="0"/>
              <a:t>’ </a:t>
            </a:r>
            <a:r>
              <a:rPr lang="fi-FI" dirty="0" err="1"/>
              <a:t>with</a:t>
            </a:r>
            <a:r>
              <a:rPr lang="fi-FI" dirty="0"/>
              <a:t> ’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’?</a:t>
            </a:r>
          </a:p>
          <a:p>
            <a:r>
              <a:rPr lang="fi-FI" dirty="0" err="1"/>
              <a:t>Equality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– </a:t>
            </a:r>
            <a:r>
              <a:rPr lang="fi-FI" dirty="0" err="1"/>
              <a:t>equality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adults</a:t>
            </a:r>
            <a:r>
              <a:rPr lang="fi-FI" dirty="0"/>
              <a:t> and </a:t>
            </a:r>
            <a:r>
              <a:rPr lang="fi-FI" dirty="0" err="1"/>
              <a:t>children</a:t>
            </a:r>
            <a:r>
              <a:rPr lang="fi-FI" dirty="0"/>
              <a:t> /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– </a:t>
            </a:r>
            <a:r>
              <a:rPr lang="fi-FI" dirty="0" err="1"/>
              <a:t>not</a:t>
            </a:r>
            <a:r>
              <a:rPr lang="fi-FI" dirty="0"/>
              <a:t> to </a:t>
            </a:r>
            <a:r>
              <a:rPr lang="fi-FI" dirty="0" err="1"/>
              <a:t>suggest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everyone</a:t>
            </a:r>
            <a:r>
              <a:rPr lang="fi-FI" dirty="0"/>
              <a:t> is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treated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at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times</a:t>
            </a:r>
            <a:r>
              <a:rPr lang="fi-FI" dirty="0"/>
              <a:t> – </a:t>
            </a:r>
            <a:r>
              <a:rPr lang="fi-FI" dirty="0" err="1"/>
              <a:t>question</a:t>
            </a:r>
            <a:r>
              <a:rPr lang="fi-FI" dirty="0"/>
              <a:t> of </a:t>
            </a:r>
            <a:r>
              <a:rPr lang="fi-FI" dirty="0" err="1"/>
              <a:t>equity</a:t>
            </a:r>
            <a:endParaRPr lang="fi-FI" dirty="0"/>
          </a:p>
          <a:p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includes</a:t>
            </a:r>
            <a:r>
              <a:rPr lang="fi-FI" dirty="0"/>
              <a:t> </a:t>
            </a:r>
            <a:r>
              <a:rPr lang="fi-FI" dirty="0" err="1"/>
              <a:t>nuance</a:t>
            </a:r>
            <a:r>
              <a:rPr lang="fi-FI" dirty="0"/>
              <a:t>, e.g.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adults</a:t>
            </a:r>
            <a:r>
              <a:rPr lang="fi-FI" dirty="0"/>
              <a:t> &amp; </a:t>
            </a:r>
            <a:r>
              <a:rPr lang="fi-FI" dirty="0" err="1"/>
              <a:t>children</a:t>
            </a:r>
            <a:r>
              <a:rPr lang="fi-FI" dirty="0"/>
              <a:t> </a:t>
            </a:r>
            <a:r>
              <a:rPr lang="fi-FI" dirty="0" err="1"/>
              <a:t>adults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responsibilities</a:t>
            </a:r>
            <a:r>
              <a:rPr lang="fi-FI" dirty="0"/>
              <a:t> (</a:t>
            </a:r>
            <a:r>
              <a:rPr lang="fi-FI" dirty="0" err="1"/>
              <a:t>relationship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)</a:t>
            </a:r>
          </a:p>
          <a:p>
            <a:r>
              <a:rPr lang="fi-FI" dirty="0"/>
              <a:t>If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rights</a:t>
            </a:r>
            <a:r>
              <a:rPr lang="fi-FI" dirty="0"/>
              <a:t> –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expectations</a:t>
            </a:r>
            <a:r>
              <a:rPr lang="fi-FI" dirty="0"/>
              <a:t> of </a:t>
            </a:r>
            <a:r>
              <a:rPr lang="fi-FI" dirty="0" err="1"/>
              <a:t>others</a:t>
            </a:r>
            <a:r>
              <a:rPr lang="fi-FI" dirty="0"/>
              <a:t> and </a:t>
            </a:r>
            <a:r>
              <a:rPr lang="fi-FI" dirty="0" err="1"/>
              <a:t>therefore</a:t>
            </a:r>
            <a:r>
              <a:rPr lang="fi-FI" dirty="0"/>
              <a:t>/at some </a:t>
            </a:r>
            <a:r>
              <a:rPr lang="fi-FI" dirty="0" err="1"/>
              <a:t>point</a:t>
            </a:r>
            <a:r>
              <a:rPr lang="fi-FI" dirty="0"/>
              <a:t> (?)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responsibilities</a:t>
            </a:r>
            <a:endParaRPr lang="fi-FI" dirty="0"/>
          </a:p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reframing</a:t>
            </a:r>
            <a:r>
              <a:rPr lang="fi-FI" dirty="0"/>
              <a:t> </a:t>
            </a:r>
            <a:r>
              <a:rPr lang="fi-FI" dirty="0" err="1"/>
              <a:t>rights</a:t>
            </a:r>
            <a:r>
              <a:rPr lang="fi-FI" dirty="0"/>
              <a:t> as </a:t>
            </a:r>
            <a:r>
              <a:rPr lang="fi-FI" dirty="0" err="1"/>
              <a:t>needs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wider</a:t>
            </a:r>
            <a:r>
              <a:rPr lang="fi-FI" dirty="0"/>
              <a:t> </a:t>
            </a:r>
            <a:r>
              <a:rPr lang="fi-FI" dirty="0" err="1"/>
              <a:t>conversation</a:t>
            </a:r>
            <a:r>
              <a:rPr lang="fi-FI" dirty="0"/>
              <a:t>?</a:t>
            </a:r>
          </a:p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mean</a:t>
            </a:r>
            <a:r>
              <a:rPr lang="fi-FI" dirty="0"/>
              <a:t> for </a:t>
            </a:r>
            <a:r>
              <a:rPr lang="fi-FI" dirty="0" err="1"/>
              <a:t>educators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of </a:t>
            </a:r>
            <a:r>
              <a:rPr lang="fi-FI" dirty="0" err="1"/>
              <a:t>education</a:t>
            </a:r>
            <a:r>
              <a:rPr lang="fi-FI"/>
              <a:t>?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0748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243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Rights and responsibilities… first thoughts…</vt:lpstr>
      <vt:lpstr>What do we associate with the word ’rights’? What do we mean by it? Any synonyms?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Moate, Josephine</dc:creator>
  <cp:lastModifiedBy>Moate, Josephine</cp:lastModifiedBy>
  <cp:revision>2</cp:revision>
  <dcterms:created xsi:type="dcterms:W3CDTF">2026-01-26T12:26:26Z</dcterms:created>
  <dcterms:modified xsi:type="dcterms:W3CDTF">2026-01-26T13:57:31Z</dcterms:modified>
</cp:coreProperties>
</file>