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8A4E-AA99-4E8A-8F67-134D0FEBD849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43537-7944-46A2-81EB-C57009CE3D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50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ahven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076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6CC4DA-BA7B-4566-8CBE-620D292C801B}" type="slidenum">
              <a:rPr lang="fi-FI" altLang="fi-FI" sz="1200" smtClean="0"/>
              <a:pPr/>
              <a:t>11</a:t>
            </a:fld>
            <a:endParaRPr lang="fi-FI" altLang="fi-FI" sz="1200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dirty="0" smtClean="0">
                <a:latin typeface="Times New Roman" panose="02020603050405020304" pitchFamily="18" charset="0"/>
              </a:rPr>
              <a:t>Muikku alaleuka yläleukaa pidempi, siialla päinvastoin</a:t>
            </a:r>
          </a:p>
        </p:txBody>
      </p:sp>
    </p:spTree>
    <p:extLst>
      <p:ext uri="{BB962C8B-B14F-4D97-AF65-F5344CB8AC3E}">
        <p14:creationId xmlns:p14="http://schemas.microsoft.com/office/powerpoint/2010/main" val="262193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9260C0-752C-420B-B1E9-248B6E39F520}" type="slidenum">
              <a:rPr lang="fi-FI" altLang="fi-FI" sz="1200" smtClean="0"/>
              <a:pPr/>
              <a:t>12</a:t>
            </a:fld>
            <a:endParaRPr lang="fi-FI" altLang="fi-FI" sz="1200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dirty="0" smtClean="0">
                <a:latin typeface="Times New Roman" panose="02020603050405020304" pitchFamily="18" charset="0"/>
              </a:rPr>
              <a:t>siika</a:t>
            </a:r>
            <a:endParaRPr lang="fi-FI" altLang="fi-FI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73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taimen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190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lohi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65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kampela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437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turska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806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made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893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harjus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835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ankerias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11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kiiski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34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kuha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81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särki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03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ruutana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70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lahna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135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B8D58E-83FE-419F-9787-7548BB08C60B}" type="slidenum">
              <a:rPr lang="fi-FI" altLang="fi-FI" sz="1200" smtClean="0"/>
              <a:pPr/>
              <a:t>8</a:t>
            </a:fld>
            <a:endParaRPr lang="fi-FI" altLang="fi-FI" sz="1200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i-FI" altLang="fi-FI" dirty="0" smtClean="0">
                <a:latin typeface="Times New Roman" panose="02020603050405020304" pitchFamily="18" charset="0"/>
              </a:rPr>
              <a:t>salakka, väritön silmä</a:t>
            </a:r>
          </a:p>
        </p:txBody>
      </p:sp>
    </p:spTree>
    <p:extLst>
      <p:ext uri="{BB962C8B-B14F-4D97-AF65-F5344CB8AC3E}">
        <p14:creationId xmlns:p14="http://schemas.microsoft.com/office/powerpoint/2010/main" val="244188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hauki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26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nahkiainen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3537-7944-46A2-81EB-C57009CE3D6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97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5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04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2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01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0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807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15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10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84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1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748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807-DDDA-4346-B7C3-2D57B26A822C}" type="datetimeFigureOut">
              <a:rPr lang="fi-FI" smtClean="0"/>
              <a:t>25.3.2020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3888-5732-4174-8129-696CE8495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54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1"/>
            <a:ext cx="7772400" cy="4259263"/>
          </a:xfrm>
        </p:spPr>
        <p:txBody>
          <a:bodyPr/>
          <a:lstStyle/>
          <a:p>
            <a:r>
              <a:rPr lang="fi-FI" altLang="fi-FI" smtClean="0"/>
              <a:t>KALAT </a:t>
            </a:r>
          </a:p>
        </p:txBody>
      </p:sp>
    </p:spTree>
    <p:extLst>
      <p:ext uri="{BB962C8B-B14F-4D97-AF65-F5344CB8AC3E}">
        <p14:creationId xmlns:p14="http://schemas.microsoft.com/office/powerpoint/2010/main" val="365170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nahkiai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1"/>
            <a:ext cx="7620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0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uikk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1"/>
            <a:ext cx="71628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si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7467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6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aim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3789"/>
            <a:ext cx="68580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8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476251"/>
            <a:ext cx="65532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6" y="3644900"/>
            <a:ext cx="65071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kampe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28714"/>
            <a:ext cx="6934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7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1"/>
            <a:ext cx="5715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28600"/>
            <a:ext cx="3533775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1"/>
            <a:ext cx="419100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4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a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7772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1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ar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1"/>
            <a:ext cx="42672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541020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7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836613"/>
            <a:ext cx="7524750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0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hv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908050"/>
            <a:ext cx="725805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8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kii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1700213"/>
            <a:ext cx="70580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1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kuh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41438"/>
            <a:ext cx="771525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1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är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4" y="981076"/>
            <a:ext cx="70516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ruut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48768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81001"/>
            <a:ext cx="4791075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4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981200"/>
            <a:ext cx="3609975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88620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4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908051"/>
            <a:ext cx="8023225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-19050"/>
            <a:ext cx="57150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3860801"/>
            <a:ext cx="76104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6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Laajakuva</PresentationFormat>
  <Paragraphs>37</Paragraphs>
  <Slides>19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Office-teema</vt:lpstr>
      <vt:lpstr>KALAT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KALAT </dc:title>
  <dc:creator>Rouvinen Mira Marianne</dc:creator>
  <cp:lastModifiedBy>Rouvinen Mira Marianne</cp:lastModifiedBy>
  <cp:revision>1</cp:revision>
  <dcterms:created xsi:type="dcterms:W3CDTF">2020-03-25T10:07:55Z</dcterms:created>
  <dcterms:modified xsi:type="dcterms:W3CDTF">2020-03-25T10:08:24Z</dcterms:modified>
</cp:coreProperties>
</file>