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6"/>
  </p:notesMasterIdLst>
  <p:sldIdLst>
    <p:sldId id="25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4"/>
    <p:restoredTop sz="94658"/>
  </p:normalViewPr>
  <p:slideViewPr>
    <p:cSldViewPr>
      <p:cViewPr varScale="1">
        <p:scale>
          <a:sx n="69" d="100"/>
          <a:sy n="69" d="100"/>
        </p:scale>
        <p:origin x="1008" y="66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30590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II Luonnonuskonnot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Muistiinpanot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  <a:p>
            <a:r>
              <a:rPr lang="fi-FI" dirty="0"/>
              <a:t>yhteisöllisyys tärkeää, myös kuolleet esi-isät osa yhteisöä</a:t>
            </a:r>
          </a:p>
          <a:p>
            <a:r>
              <a:rPr lang="fi-FI" dirty="0"/>
              <a:t>rituaaleissa jumalille, hengille ja esi-isille annetaan uhreja, useimmiten ruokaa ja juomaa</a:t>
            </a:r>
          </a:p>
          <a:p>
            <a:r>
              <a:rPr lang="fi-FI" dirty="0"/>
              <a:t>totemismi</a:t>
            </a:r>
          </a:p>
          <a:p>
            <a:r>
              <a:rPr lang="fi-FI" dirty="0"/>
              <a:t>perinne välittyy etupäässä suullisesti</a:t>
            </a:r>
          </a:p>
          <a:p>
            <a:r>
              <a:rPr lang="fi-FI" dirty="0"/>
              <a:t>perinteen asiantuntijoita </a:t>
            </a:r>
            <a:r>
              <a:rPr lang="fi-FI" dirty="0" err="1"/>
              <a:t>samaanit</a:t>
            </a:r>
            <a:r>
              <a:rPr lang="fi-FI" dirty="0"/>
              <a:t>, parantajat ja tietäjät</a:t>
            </a:r>
          </a:p>
        </p:txBody>
      </p:sp>
    </p:spTree>
    <p:extLst>
      <p:ext uri="{BB962C8B-B14F-4D97-AF65-F5344CB8AC3E}">
        <p14:creationId xmlns:p14="http://schemas.microsoft.com/office/powerpoint/2010/main" val="106663322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</p:txBody>
      </p:sp>
    </p:spTree>
    <p:extLst>
      <p:ext uri="{BB962C8B-B14F-4D97-AF65-F5344CB8AC3E}">
        <p14:creationId xmlns:p14="http://schemas.microsoft.com/office/powerpoint/2010/main" val="230900532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</p:txBody>
      </p:sp>
    </p:spTree>
    <p:extLst>
      <p:ext uri="{BB962C8B-B14F-4D97-AF65-F5344CB8AC3E}">
        <p14:creationId xmlns:p14="http://schemas.microsoft.com/office/powerpoint/2010/main" val="130013701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</p:txBody>
      </p:sp>
    </p:spTree>
    <p:extLst>
      <p:ext uri="{BB962C8B-B14F-4D97-AF65-F5344CB8AC3E}">
        <p14:creationId xmlns:p14="http://schemas.microsoft.com/office/powerpoint/2010/main" val="38289815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  <a:p>
            <a:r>
              <a:rPr lang="fi-FI" dirty="0"/>
              <a:t>yhteisöllisyys tärkeää, myös kuolleet esi-isät osa yhteisöä</a:t>
            </a:r>
          </a:p>
        </p:txBody>
      </p:sp>
    </p:spTree>
    <p:extLst>
      <p:ext uri="{BB962C8B-B14F-4D97-AF65-F5344CB8AC3E}">
        <p14:creationId xmlns:p14="http://schemas.microsoft.com/office/powerpoint/2010/main" val="298618572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  <a:p>
            <a:r>
              <a:rPr lang="fi-FI" dirty="0"/>
              <a:t>yhteisöllisyys tärkeää, myös kuolleet esi-isät osa yhteisöä</a:t>
            </a:r>
          </a:p>
          <a:p>
            <a:r>
              <a:rPr lang="fi-FI" dirty="0"/>
              <a:t>rituaaleissa jumalille, hengille ja esi-isille annetaan uhreja, useimmiten ruokaa ja juomaa</a:t>
            </a:r>
          </a:p>
        </p:txBody>
      </p:sp>
    </p:spTree>
    <p:extLst>
      <p:ext uri="{BB962C8B-B14F-4D97-AF65-F5344CB8AC3E}">
        <p14:creationId xmlns:p14="http://schemas.microsoft.com/office/powerpoint/2010/main" val="4097417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  <a:p>
            <a:r>
              <a:rPr lang="fi-FI" dirty="0"/>
              <a:t>yhteisöllisyys tärkeää, myös kuolleet esi-isät osa yhteisöä</a:t>
            </a:r>
          </a:p>
          <a:p>
            <a:r>
              <a:rPr lang="fi-FI" dirty="0"/>
              <a:t>rituaaleissa jumalille, hengille ja esi-isille annetaan uhreja, useimmiten ruokaa ja juomaa</a:t>
            </a:r>
          </a:p>
          <a:p>
            <a:r>
              <a:rPr lang="fi-FI" dirty="0"/>
              <a:t>totemismi</a:t>
            </a:r>
          </a:p>
        </p:txBody>
      </p:sp>
    </p:spTree>
    <p:extLst>
      <p:ext uri="{BB962C8B-B14F-4D97-AF65-F5344CB8AC3E}">
        <p14:creationId xmlns:p14="http://schemas.microsoft.com/office/powerpoint/2010/main" val="195161793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Luonnonuskontojen yhteiset piirteet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495800"/>
          </a:xfrm>
        </p:spPr>
        <p:txBody>
          <a:bodyPr/>
          <a:lstStyle/>
          <a:p>
            <a:r>
              <a:rPr lang="fi-FI" dirty="0"/>
              <a:t>syntyneet vähitellen jonkin kansan parissa</a:t>
            </a:r>
          </a:p>
          <a:p>
            <a:r>
              <a:rPr lang="fi-FI" dirty="0"/>
              <a:t>pyrkimys elää sopusoinnussa luonnon kanssa</a:t>
            </a:r>
          </a:p>
          <a:p>
            <a:r>
              <a:rPr lang="fi-FI" dirty="0"/>
              <a:t>usko jälleensyntymiseen</a:t>
            </a:r>
          </a:p>
          <a:p>
            <a:r>
              <a:rPr lang="fi-FI" dirty="0"/>
              <a:t>luonnon uskotaan olevan täynnä henkiä</a:t>
            </a:r>
          </a:p>
          <a:p>
            <a:r>
              <a:rPr lang="fi-FI" dirty="0"/>
              <a:t>yhteisöllisyys tärkeää, myös kuolleet esi-isät osa yhteisöä</a:t>
            </a:r>
          </a:p>
          <a:p>
            <a:r>
              <a:rPr lang="fi-FI" dirty="0"/>
              <a:t>rituaaleissa jumalille, hengille ja esi-isille annetaan uhreja, useimmiten ruokaa ja juomaa</a:t>
            </a:r>
          </a:p>
          <a:p>
            <a:r>
              <a:rPr lang="fi-FI" dirty="0"/>
              <a:t>totemismi</a:t>
            </a:r>
          </a:p>
          <a:p>
            <a:r>
              <a:rPr lang="fi-FI" dirty="0"/>
              <a:t>perinne välittyy etupäässä suullisesti</a:t>
            </a:r>
          </a:p>
        </p:txBody>
      </p:sp>
    </p:spTree>
    <p:extLst>
      <p:ext uri="{BB962C8B-B14F-4D97-AF65-F5344CB8AC3E}">
        <p14:creationId xmlns:p14="http://schemas.microsoft.com/office/powerpoint/2010/main" val="352818664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a8d9c6b2-3655-4504-8205-749f4c2876db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112</TotalTime>
  <Words>270</Words>
  <Application>Microsoft Office PowerPoint</Application>
  <PresentationFormat>Näytössä katseltava diaesitys (4:3)</PresentationFormat>
  <Paragraphs>58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Luonnonuskontojen yhteiset piirteet</vt:lpstr>
      <vt:lpstr>Luonnonuskontojen yhteiset piirteet</vt:lpstr>
      <vt:lpstr>Luonnonuskontojen yhteiset piirteet</vt:lpstr>
      <vt:lpstr>Luonnonuskontojen yhteiset piirteet</vt:lpstr>
      <vt:lpstr>Luonnonuskontojen yhteiset piirteet</vt:lpstr>
      <vt:lpstr>Luonnonuskontojen yhteiset piirteet</vt:lpstr>
      <vt:lpstr>Luonnonuskontojen yhteiset piirteet</vt:lpstr>
      <vt:lpstr>Luonnonuskontojen yhteiset piirteet</vt:lpstr>
      <vt:lpstr>Luonnonuskontojen yhteiset piirteet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Dahl Kirsi Tuulikki</cp:lastModifiedBy>
  <cp:revision>15</cp:revision>
  <dcterms:created xsi:type="dcterms:W3CDTF">2016-09-06T12:02:22Z</dcterms:created>
  <dcterms:modified xsi:type="dcterms:W3CDTF">2019-09-13T06:47:23Z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