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2" r:id="rId5"/>
    <p:sldId id="260" r:id="rId6"/>
    <p:sldId id="261" r:id="rId7"/>
    <p:sldId id="263" r:id="rId8"/>
    <p:sldId id="264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18D4-F564-4B1C-A342-02B35AC364D3}" type="datetimeFigureOut">
              <a:rPr lang="fi-FI" smtClean="0"/>
              <a:t>25.2.2016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ACBF-6BA9-414B-978F-24408AD6CDBF}" type="slidenum">
              <a:rPr lang="fi-FI" smtClean="0"/>
              <a:t>‹#›</a:t>
            </a:fld>
            <a:endParaRPr lang="fi-FI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18D4-F564-4B1C-A342-02B35AC364D3}" type="datetimeFigureOut">
              <a:rPr lang="fi-FI" smtClean="0"/>
              <a:t>25.2.2016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ACBF-6BA9-414B-978F-24408AD6CDB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18D4-F564-4B1C-A342-02B35AC364D3}" type="datetimeFigureOut">
              <a:rPr lang="fi-FI" smtClean="0"/>
              <a:t>25.2.2016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ACBF-6BA9-414B-978F-24408AD6CDB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18D4-F564-4B1C-A342-02B35AC364D3}" type="datetimeFigureOut">
              <a:rPr lang="fi-FI" smtClean="0"/>
              <a:t>25.2.2016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ACBF-6BA9-414B-978F-24408AD6CDB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18D4-F564-4B1C-A342-02B35AC364D3}" type="datetimeFigureOut">
              <a:rPr lang="fi-FI" smtClean="0"/>
              <a:t>25.2.2016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451ACBF-6BA9-414B-978F-24408AD6CDBF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18D4-F564-4B1C-A342-02B35AC364D3}" type="datetimeFigureOut">
              <a:rPr lang="fi-FI" smtClean="0"/>
              <a:t>25.2.2016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ACBF-6BA9-414B-978F-24408AD6CDB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18D4-F564-4B1C-A342-02B35AC364D3}" type="datetimeFigureOut">
              <a:rPr lang="fi-FI" smtClean="0"/>
              <a:t>25.2.2016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ACBF-6BA9-414B-978F-24408AD6CDB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18D4-F564-4B1C-A342-02B35AC364D3}" type="datetimeFigureOut">
              <a:rPr lang="fi-FI" smtClean="0"/>
              <a:t>25.2.2016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ACBF-6BA9-414B-978F-24408AD6CDB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18D4-F564-4B1C-A342-02B35AC364D3}" type="datetimeFigureOut">
              <a:rPr lang="fi-FI" smtClean="0"/>
              <a:t>25.2.2016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ACBF-6BA9-414B-978F-24408AD6CDB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18D4-F564-4B1C-A342-02B35AC364D3}" type="datetimeFigureOut">
              <a:rPr lang="fi-FI" smtClean="0"/>
              <a:t>25.2.2016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ACBF-6BA9-414B-978F-24408AD6CDB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i-FI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Lisää kuva napsauttamalla kuvaketta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18D4-F564-4B1C-A342-02B35AC364D3}" type="datetimeFigureOut">
              <a:rPr lang="fi-FI" smtClean="0"/>
              <a:t>25.2.2016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ACBF-6BA9-414B-978F-24408AD6CDB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CB618D4-F564-4B1C-A342-02B35AC364D3}" type="datetimeFigureOut">
              <a:rPr lang="fi-FI" smtClean="0"/>
              <a:t>25.2.2016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451ACBF-6BA9-414B-978F-24408AD6CDBF}" type="slidenum">
              <a:rPr lang="fi-FI" smtClean="0"/>
              <a:t>‹#›</a:t>
            </a:fld>
            <a:endParaRPr lang="fi-F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ARGUMENTOINTIKEINOT ELI PERUSTELUTAVAT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4070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Tunteet, tarpeet ja toiveet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”</a:t>
            </a:r>
            <a:r>
              <a:rPr lang="fi-FI" i="1" dirty="0" smtClean="0"/>
              <a:t>Iloa</a:t>
            </a:r>
            <a:r>
              <a:rPr lang="fi-FI" dirty="0" smtClean="0"/>
              <a:t> elämään!”</a:t>
            </a:r>
          </a:p>
          <a:p>
            <a:r>
              <a:rPr lang="fi-FI" dirty="0" smtClean="0"/>
              <a:t>”</a:t>
            </a:r>
            <a:r>
              <a:rPr lang="fi-FI" i="1" dirty="0" smtClean="0"/>
              <a:t>Tunne</a:t>
            </a:r>
            <a:r>
              <a:rPr lang="fi-FI" dirty="0" smtClean="0"/>
              <a:t> sen </a:t>
            </a:r>
            <a:r>
              <a:rPr lang="fi-FI" i="1" dirty="0" smtClean="0"/>
              <a:t>pehmeys</a:t>
            </a:r>
            <a:r>
              <a:rPr lang="fi-FI" dirty="0" smtClean="0"/>
              <a:t>. Etkä enää koskaan kaipaa muuta.”</a:t>
            </a:r>
          </a:p>
          <a:p>
            <a:r>
              <a:rPr lang="fi-FI" dirty="0" smtClean="0"/>
              <a:t>”Koetko </a:t>
            </a:r>
            <a:r>
              <a:rPr lang="fi-FI" i="1" dirty="0" smtClean="0"/>
              <a:t>tarvitsevasi enemmän</a:t>
            </a:r>
            <a:r>
              <a:rPr lang="fi-FI" dirty="0" smtClean="0"/>
              <a:t>? Valitse x.”</a:t>
            </a:r>
          </a:p>
          <a:p>
            <a:pPr marL="0" indent="0">
              <a:buNone/>
            </a:pPr>
            <a:endParaRPr lang="fi-FI" dirty="0" smtClean="0"/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417234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Arvot ja moraali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”Ei testattu eläimillä.”</a:t>
            </a:r>
          </a:p>
          <a:p>
            <a:r>
              <a:rPr lang="fi-FI" dirty="0" smtClean="0"/>
              <a:t>”Kun haluat, että sinuun luotetaan.”</a:t>
            </a:r>
          </a:p>
          <a:p>
            <a:r>
              <a:rPr lang="fi-FI" dirty="0" smtClean="0"/>
              <a:t>”Ei löhöileville lökäpöksyille”</a:t>
            </a:r>
          </a:p>
          <a:p>
            <a:r>
              <a:rPr lang="fi-FI" dirty="0" smtClean="0"/>
              <a:t>”Rahan valtaa vastaan”</a:t>
            </a:r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316083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Edut ja haitat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”Aiemmin käyttämäni urheilujuoma aiheutti närästystä, mutta X ei koskaan.”</a:t>
            </a:r>
          </a:p>
          <a:p>
            <a:r>
              <a:rPr lang="fi-FI" dirty="0" smtClean="0"/>
              <a:t>”Istuimet on muotoiltu todella hyvin eikä pitkäkään ajo väsytä.”</a:t>
            </a:r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316083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r>
              <a:rPr lang="fi-FI" dirty="0" smtClean="0"/>
              <a:t>Lue aiheesta</a:t>
            </a:r>
            <a:br>
              <a:rPr lang="fi-FI" dirty="0" smtClean="0"/>
            </a:br>
            <a:r>
              <a:rPr lang="fi-FI" dirty="0" smtClean="0"/>
              <a:t>Ylen uutisten nettisivuilta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1723" y="2564904"/>
            <a:ext cx="8229600" cy="4709160"/>
          </a:xfrm>
        </p:spPr>
        <p:txBody>
          <a:bodyPr/>
          <a:lstStyle/>
          <a:p>
            <a:r>
              <a:rPr lang="fi-FI" dirty="0"/>
              <a:t>http://yle.fi/uutiset/ole_parempi_nettikeskustelija_valta_yleisimmat_argumentaatiovirheet/8669205</a:t>
            </a:r>
          </a:p>
        </p:txBody>
      </p:sp>
    </p:spTree>
    <p:extLst>
      <p:ext uri="{BB962C8B-B14F-4D97-AF65-F5344CB8AC3E}">
        <p14:creationId xmlns:p14="http://schemas.microsoft.com/office/powerpoint/2010/main" val="377449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Auktoriteetti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”Lääketieteen asiantuntija suosittelee.”</a:t>
            </a:r>
          </a:p>
          <a:p>
            <a:r>
              <a:rPr lang="fi-FI" dirty="0" smtClean="0"/>
              <a:t>”Tero Pitkämäkikin…”</a:t>
            </a:r>
          </a:p>
          <a:p>
            <a:r>
              <a:rPr lang="fi-FI" dirty="0" smtClean="0"/>
              <a:t>”Esko Valtaojan mielestä…”</a:t>
            </a:r>
          </a:p>
          <a:p>
            <a:r>
              <a:rPr lang="fi-FI" dirty="0" smtClean="0"/>
              <a:t>”Piispa Irja Askola…”</a:t>
            </a:r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953878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Tilastot ja tutkimus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”77 % eurooppalaisista kokee, että”</a:t>
            </a:r>
          </a:p>
          <a:p>
            <a:r>
              <a:rPr lang="fi-FI" dirty="0" smtClean="0"/>
              <a:t>”Kansasin tiedeinstituutissa tutkittua”</a:t>
            </a:r>
          </a:p>
          <a:p>
            <a:r>
              <a:rPr lang="fi-FI" dirty="0" smtClean="0"/>
              <a:t>”Itä-Suomen yliopistossa väitellyt…”</a:t>
            </a:r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108881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Yleinen mielipide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”Kaikki haluavat lomailla ulkomailla.”</a:t>
            </a:r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108881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Yleinen uskomus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  <a:p>
            <a:r>
              <a:rPr lang="fi-FI" dirty="0" smtClean="0"/>
              <a:t>”Ihovoiteet eivät sovi miehekkäille miehille.”</a:t>
            </a:r>
          </a:p>
          <a:p>
            <a:r>
              <a:rPr lang="fi-FI" dirty="0" smtClean="0"/>
              <a:t>”Nuoret arvostavat rentoa ilmapiiriä.”</a:t>
            </a:r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108881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Asian uutuus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”Uusi Ford.”</a:t>
            </a:r>
          </a:p>
          <a:p>
            <a:r>
              <a:rPr lang="fi-FI" dirty="0" smtClean="0"/>
              <a:t>”Uudenlainen menetelmä”</a:t>
            </a:r>
          </a:p>
          <a:p>
            <a:r>
              <a:rPr lang="fi-FI" dirty="0" smtClean="0"/>
              <a:t>”Mullistava keksintö”</a:t>
            </a:r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108881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Analogia eli vastaava tapaus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”Jos olet pitänyt Valion jogurtista, pidät myös uudesta rahkajogurtista.”</a:t>
            </a:r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108881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Syys-seuraussuhde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”Jos vaihdat uuteen Samsung x:ään, ystäväpiirisi laajenee.”</a:t>
            </a:r>
          </a:p>
          <a:p>
            <a:r>
              <a:rPr lang="fi-FI" dirty="0" smtClean="0"/>
              <a:t>”Syö juustoa, se vahvistaa luustoa.”</a:t>
            </a:r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108881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Oma kokemus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”Jo viikossa huomasin muutoksen mielialassani.”</a:t>
            </a:r>
          </a:p>
          <a:p>
            <a:r>
              <a:rPr lang="fi-FI" dirty="0" smtClean="0"/>
              <a:t>”Tämä on paras laihdutusmenetelmä, sanovat </a:t>
            </a:r>
            <a:r>
              <a:rPr lang="fi-FI" dirty="0" err="1" smtClean="0"/>
              <a:t>Margarita</a:t>
            </a:r>
            <a:r>
              <a:rPr lang="fi-FI" dirty="0" smtClean="0"/>
              <a:t> ja Reijo.”</a:t>
            </a:r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417234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uippu">
  <a:themeElements>
    <a:clrScheme name="Huippu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Huippu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ippu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53</TotalTime>
  <Words>221</Words>
  <Application>Microsoft Office PowerPoint</Application>
  <PresentationFormat>Näytössä katseltava diaesitys (4:3)</PresentationFormat>
  <Paragraphs>42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9" baseType="lpstr">
      <vt:lpstr>Book Antiqua</vt:lpstr>
      <vt:lpstr>Lucida Sans</vt:lpstr>
      <vt:lpstr>Wingdings</vt:lpstr>
      <vt:lpstr>Wingdings 2</vt:lpstr>
      <vt:lpstr>Wingdings 3</vt:lpstr>
      <vt:lpstr>Huippu</vt:lpstr>
      <vt:lpstr>ARGUMENTOINTIKEINOT ELI PERUSTELUTAVAT</vt:lpstr>
      <vt:lpstr>Auktoriteetti</vt:lpstr>
      <vt:lpstr>Tilastot ja tutkimus</vt:lpstr>
      <vt:lpstr>Yleinen mielipide</vt:lpstr>
      <vt:lpstr>Yleinen uskomus</vt:lpstr>
      <vt:lpstr>Asian uutuus</vt:lpstr>
      <vt:lpstr>Analogia eli vastaava tapaus</vt:lpstr>
      <vt:lpstr>Syys-seuraussuhde</vt:lpstr>
      <vt:lpstr>Oma kokemus</vt:lpstr>
      <vt:lpstr>Tunteet, tarpeet ja toiveet</vt:lpstr>
      <vt:lpstr>Arvot ja moraali</vt:lpstr>
      <vt:lpstr>Edut ja haitat</vt:lpstr>
      <vt:lpstr>Lue aiheesta Ylen uutisten nettisivuilta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ARGUMENTOINTIKEINOT ELI PERUSTELUTAVAT</dc:title>
  <dc:creator>Jaana Pajarinen</dc:creator>
  <cp:lastModifiedBy>Pajarinen Jaana</cp:lastModifiedBy>
  <cp:revision>7</cp:revision>
  <dcterms:created xsi:type="dcterms:W3CDTF">2015-09-09T13:39:26Z</dcterms:created>
  <dcterms:modified xsi:type="dcterms:W3CDTF">2016-02-25T09:57:27Z</dcterms:modified>
</cp:coreProperties>
</file>