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89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64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674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77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21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07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90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56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1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19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D2B63-C051-4CB6-9502-CAF81695B40E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94E3-8552-4E6D-A27E-D3DACE42D9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75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5538652" y="2965269"/>
            <a:ext cx="2873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ISLAM</a:t>
            </a:r>
            <a:endParaRPr lang="fi-FI" sz="3600" dirty="0"/>
          </a:p>
        </p:txBody>
      </p:sp>
      <p:cxnSp>
        <p:nvCxnSpPr>
          <p:cNvPr id="6" name="Suora yhdysviiva 5"/>
          <p:cNvCxnSpPr>
            <a:stCxn id="4" idx="0"/>
          </p:cNvCxnSpPr>
          <p:nvPr/>
        </p:nvCxnSpPr>
        <p:spPr>
          <a:xfrm flipV="1">
            <a:off x="6975567" y="2351314"/>
            <a:ext cx="705393" cy="613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/>
          <p:cNvSpPr txBox="1"/>
          <p:nvPr/>
        </p:nvSpPr>
        <p:spPr>
          <a:xfrm>
            <a:off x="7667897" y="2142309"/>
            <a:ext cx="1763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VIISI PERUSPILARIA</a:t>
            </a:r>
            <a:endParaRPr lang="fi-FI" dirty="0"/>
          </a:p>
        </p:txBody>
      </p:sp>
      <p:cxnSp>
        <p:nvCxnSpPr>
          <p:cNvPr id="9" name="Suora yhdysviiva 8"/>
          <p:cNvCxnSpPr>
            <a:stCxn id="4" idx="2"/>
          </p:cNvCxnSpPr>
          <p:nvPr/>
        </p:nvCxnSpPr>
        <p:spPr>
          <a:xfrm>
            <a:off x="6975567" y="3611600"/>
            <a:ext cx="1031964" cy="372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/>
          <p:cNvSpPr txBox="1"/>
          <p:nvPr/>
        </p:nvSpPr>
        <p:spPr>
          <a:xfrm>
            <a:off x="8268789" y="3984171"/>
            <a:ext cx="1619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POLIITTINEN ISLAM</a:t>
            </a:r>
            <a:endParaRPr lang="fi-FI" dirty="0"/>
          </a:p>
        </p:txBody>
      </p:sp>
      <p:cxnSp>
        <p:nvCxnSpPr>
          <p:cNvPr id="12" name="Suora yhdysviiva 11"/>
          <p:cNvCxnSpPr/>
          <p:nvPr/>
        </p:nvCxnSpPr>
        <p:spPr>
          <a:xfrm flipV="1">
            <a:off x="6204857" y="1933303"/>
            <a:ext cx="0" cy="1031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/>
          <p:cNvSpPr txBox="1"/>
          <p:nvPr/>
        </p:nvSpPr>
        <p:spPr>
          <a:xfrm>
            <a:off x="5669281" y="1563971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SUNNA</a:t>
            </a:r>
            <a:endParaRPr lang="fi-FI" dirty="0"/>
          </a:p>
        </p:txBody>
      </p:sp>
      <p:cxnSp>
        <p:nvCxnSpPr>
          <p:cNvPr id="15" name="Suora yhdysviiva 14"/>
          <p:cNvCxnSpPr/>
          <p:nvPr/>
        </p:nvCxnSpPr>
        <p:spPr>
          <a:xfrm flipH="1">
            <a:off x="5381897" y="3513909"/>
            <a:ext cx="522514" cy="901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4933182" y="44589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JIHAD</a:t>
            </a:r>
            <a:endParaRPr lang="fi-FI" dirty="0"/>
          </a:p>
        </p:txBody>
      </p:sp>
      <p:cxnSp>
        <p:nvCxnSpPr>
          <p:cNvPr id="18" name="Suora yhdysviiva 17"/>
          <p:cNvCxnSpPr/>
          <p:nvPr/>
        </p:nvCxnSpPr>
        <p:spPr>
          <a:xfrm>
            <a:off x="6322424" y="3513909"/>
            <a:ext cx="444136" cy="1314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iruutu 18"/>
          <p:cNvSpPr txBox="1"/>
          <p:nvPr/>
        </p:nvSpPr>
        <p:spPr>
          <a:xfrm>
            <a:off x="6204857" y="4828232"/>
            <a:ext cx="147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LEVINNEISYYS</a:t>
            </a:r>
            <a:endParaRPr lang="fi-FI" dirty="0"/>
          </a:p>
        </p:txBody>
      </p:sp>
      <p:cxnSp>
        <p:nvCxnSpPr>
          <p:cNvPr id="21" name="Suora yhdysviiva 20"/>
          <p:cNvCxnSpPr/>
          <p:nvPr/>
        </p:nvCxnSpPr>
        <p:spPr>
          <a:xfrm flipH="1" flipV="1">
            <a:off x="4741818" y="2449287"/>
            <a:ext cx="731518" cy="6204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24"/>
          <p:cNvSpPr txBox="1"/>
          <p:nvPr/>
        </p:nvSpPr>
        <p:spPr>
          <a:xfrm>
            <a:off x="3311433" y="2009894"/>
            <a:ext cx="2560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MONOTEISMI</a:t>
            </a:r>
            <a:endParaRPr lang="fi-FI" dirty="0"/>
          </a:p>
        </p:txBody>
      </p:sp>
      <p:cxnSp>
        <p:nvCxnSpPr>
          <p:cNvPr id="27" name="Suora yhdysviiva 26"/>
          <p:cNvCxnSpPr>
            <a:stCxn id="4" idx="1"/>
          </p:cNvCxnSpPr>
          <p:nvPr/>
        </p:nvCxnSpPr>
        <p:spPr>
          <a:xfrm flipH="1">
            <a:off x="4402183" y="3288435"/>
            <a:ext cx="1136469" cy="225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iruutu 27"/>
          <p:cNvSpPr txBox="1"/>
          <p:nvPr/>
        </p:nvSpPr>
        <p:spPr>
          <a:xfrm>
            <a:off x="3161210" y="3378089"/>
            <a:ext cx="1867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KORAANI</a:t>
            </a:r>
            <a:endParaRPr lang="fi-FI" dirty="0"/>
          </a:p>
        </p:txBody>
      </p:sp>
      <p:cxnSp>
        <p:nvCxnSpPr>
          <p:cNvPr id="30" name="Suora yhdysviiva 29"/>
          <p:cNvCxnSpPr/>
          <p:nvPr/>
        </p:nvCxnSpPr>
        <p:spPr>
          <a:xfrm flipH="1">
            <a:off x="3287261" y="3513909"/>
            <a:ext cx="2251391" cy="1314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iruutu 31"/>
          <p:cNvSpPr txBox="1"/>
          <p:nvPr/>
        </p:nvSpPr>
        <p:spPr>
          <a:xfrm>
            <a:off x="1708943" y="4828232"/>
            <a:ext cx="1722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SUUNTAUKSET</a:t>
            </a:r>
            <a:endParaRPr lang="fi-FI" dirty="0"/>
          </a:p>
        </p:txBody>
      </p:sp>
      <p:cxnSp>
        <p:nvCxnSpPr>
          <p:cNvPr id="34" name="Suora yhdysviiva 33"/>
          <p:cNvCxnSpPr/>
          <p:nvPr/>
        </p:nvCxnSpPr>
        <p:spPr>
          <a:xfrm flipV="1">
            <a:off x="6544492" y="1267097"/>
            <a:ext cx="783771" cy="1698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iruutu 34"/>
          <p:cNvSpPr txBox="1"/>
          <p:nvPr/>
        </p:nvSpPr>
        <p:spPr>
          <a:xfrm>
            <a:off x="6988629" y="897765"/>
            <a:ext cx="2037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RAMADAN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899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754880" y="3148148"/>
            <a:ext cx="3056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JUUTALAISUUS</a:t>
            </a:r>
            <a:endParaRPr lang="fi-FI" sz="3600" dirty="0"/>
          </a:p>
        </p:txBody>
      </p:sp>
      <p:cxnSp>
        <p:nvCxnSpPr>
          <p:cNvPr id="4" name="Suora yhdysviiva 3"/>
          <p:cNvCxnSpPr/>
          <p:nvPr/>
        </p:nvCxnSpPr>
        <p:spPr>
          <a:xfrm flipH="1" flipV="1">
            <a:off x="4519749" y="2638697"/>
            <a:ext cx="431074" cy="509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ruutu 4"/>
          <p:cNvSpPr txBox="1"/>
          <p:nvPr/>
        </p:nvSpPr>
        <p:spPr>
          <a:xfrm>
            <a:off x="3487783" y="2037806"/>
            <a:ext cx="1776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SUUNTAUKSET</a:t>
            </a:r>
            <a:endParaRPr lang="fi-FI" dirty="0"/>
          </a:p>
        </p:txBody>
      </p:sp>
      <p:cxnSp>
        <p:nvCxnSpPr>
          <p:cNvPr id="7" name="Suora yhdysviiva 6"/>
          <p:cNvCxnSpPr>
            <a:stCxn id="2" idx="1"/>
          </p:cNvCxnSpPr>
          <p:nvPr/>
        </p:nvCxnSpPr>
        <p:spPr>
          <a:xfrm flipH="1">
            <a:off x="3487784" y="3471314"/>
            <a:ext cx="1267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iruutu 7"/>
          <p:cNvSpPr txBox="1"/>
          <p:nvPr/>
        </p:nvSpPr>
        <p:spPr>
          <a:xfrm>
            <a:off x="2032778" y="3286647"/>
            <a:ext cx="1483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LEVINNEISYYS</a:t>
            </a:r>
            <a:endParaRPr lang="fi-FI" dirty="0"/>
          </a:p>
        </p:txBody>
      </p:sp>
      <p:cxnSp>
        <p:nvCxnSpPr>
          <p:cNvPr id="10" name="Suora yhdysviiva 9"/>
          <p:cNvCxnSpPr/>
          <p:nvPr/>
        </p:nvCxnSpPr>
        <p:spPr>
          <a:xfrm flipH="1">
            <a:off x="3840480" y="3794479"/>
            <a:ext cx="1319349" cy="555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iruutu 10"/>
          <p:cNvSpPr txBox="1"/>
          <p:nvPr/>
        </p:nvSpPr>
        <p:spPr>
          <a:xfrm>
            <a:off x="2155371" y="4349931"/>
            <a:ext cx="1685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VALTTU KANSA</a:t>
            </a:r>
            <a:endParaRPr lang="fi-FI" dirty="0"/>
          </a:p>
        </p:txBody>
      </p:sp>
      <p:cxnSp>
        <p:nvCxnSpPr>
          <p:cNvPr id="13" name="Suora yhdysviiva 12"/>
          <p:cNvCxnSpPr/>
          <p:nvPr/>
        </p:nvCxnSpPr>
        <p:spPr>
          <a:xfrm>
            <a:off x="5786846" y="3794479"/>
            <a:ext cx="39188" cy="1104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/>
          <p:cNvSpPr txBox="1"/>
          <p:nvPr/>
        </p:nvSpPr>
        <p:spPr>
          <a:xfrm>
            <a:off x="5264331" y="4898571"/>
            <a:ext cx="1201783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JUHLAT</a:t>
            </a:r>
            <a:endParaRPr lang="fi-FI" dirty="0"/>
          </a:p>
        </p:txBody>
      </p:sp>
      <p:cxnSp>
        <p:nvCxnSpPr>
          <p:cNvPr id="17" name="Suora yhdysviiva 16"/>
          <p:cNvCxnSpPr/>
          <p:nvPr/>
        </p:nvCxnSpPr>
        <p:spPr>
          <a:xfrm flipV="1">
            <a:off x="5865222" y="2222472"/>
            <a:ext cx="117567" cy="925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iruutu 17"/>
          <p:cNvSpPr txBox="1"/>
          <p:nvPr/>
        </p:nvSpPr>
        <p:spPr>
          <a:xfrm>
            <a:off x="5617027" y="1756955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ISRAEL</a:t>
            </a:r>
            <a:endParaRPr lang="fi-FI" dirty="0"/>
          </a:p>
        </p:txBody>
      </p:sp>
      <p:cxnSp>
        <p:nvCxnSpPr>
          <p:cNvPr id="20" name="Suora yhdysviiva 19"/>
          <p:cNvCxnSpPr/>
          <p:nvPr/>
        </p:nvCxnSpPr>
        <p:spPr>
          <a:xfrm flipV="1">
            <a:off x="6831874" y="2222472"/>
            <a:ext cx="640080" cy="925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iruutu 20"/>
          <p:cNvSpPr txBox="1"/>
          <p:nvPr/>
        </p:nvSpPr>
        <p:spPr>
          <a:xfrm>
            <a:off x="7145382" y="1853140"/>
            <a:ext cx="205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SYNAGOGA</a:t>
            </a:r>
            <a:endParaRPr lang="fi-FI" dirty="0"/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7700554" y="3148148"/>
            <a:ext cx="816429" cy="323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ruutu 23"/>
          <p:cNvSpPr txBox="1"/>
          <p:nvPr/>
        </p:nvSpPr>
        <p:spPr>
          <a:xfrm>
            <a:off x="8621486" y="2685310"/>
            <a:ext cx="1841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PYHÄT KIRJAT</a:t>
            </a:r>
            <a:endParaRPr lang="fi-FI" dirty="0"/>
          </a:p>
        </p:txBody>
      </p:sp>
      <p:cxnSp>
        <p:nvCxnSpPr>
          <p:cNvPr id="26" name="Suora yhdysviiva 25"/>
          <p:cNvCxnSpPr/>
          <p:nvPr/>
        </p:nvCxnSpPr>
        <p:spPr>
          <a:xfrm>
            <a:off x="6583679" y="3794479"/>
            <a:ext cx="457201" cy="1469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iruutu 26"/>
          <p:cNvSpPr txBox="1"/>
          <p:nvPr/>
        </p:nvSpPr>
        <p:spPr>
          <a:xfrm>
            <a:off x="6348549" y="5264331"/>
            <a:ext cx="2168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POLIITTINEN MERKITYS</a:t>
            </a:r>
            <a:endParaRPr lang="fi-FI" dirty="0"/>
          </a:p>
        </p:txBody>
      </p:sp>
      <p:cxnSp>
        <p:nvCxnSpPr>
          <p:cNvPr id="29" name="Suora yhdysviiva 28"/>
          <p:cNvCxnSpPr/>
          <p:nvPr/>
        </p:nvCxnSpPr>
        <p:spPr>
          <a:xfrm>
            <a:off x="6844938" y="3739467"/>
            <a:ext cx="2429691" cy="552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iruutu 29"/>
          <p:cNvSpPr txBox="1"/>
          <p:nvPr/>
        </p:nvSpPr>
        <p:spPr>
          <a:xfrm>
            <a:off x="9235441" y="4223924"/>
            <a:ext cx="1489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10 KÄSKYÄ</a:t>
            </a:r>
            <a:endParaRPr lang="fi-FI" dirty="0"/>
          </a:p>
        </p:txBody>
      </p:sp>
      <p:cxnSp>
        <p:nvCxnSpPr>
          <p:cNvPr id="34" name="Suora yhdysviiva 33"/>
          <p:cNvCxnSpPr>
            <a:stCxn id="2" idx="2"/>
            <a:endCxn id="2" idx="2"/>
          </p:cNvCxnSpPr>
          <p:nvPr/>
        </p:nvCxnSpPr>
        <p:spPr>
          <a:xfrm>
            <a:off x="6283235" y="379447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/>
          <p:cNvCxnSpPr/>
          <p:nvPr/>
        </p:nvCxnSpPr>
        <p:spPr>
          <a:xfrm flipH="1">
            <a:off x="4121332" y="3739467"/>
            <a:ext cx="1391194" cy="1524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kstiruutu 37"/>
          <p:cNvSpPr txBox="1"/>
          <p:nvPr/>
        </p:nvSpPr>
        <p:spPr>
          <a:xfrm>
            <a:off x="3120814" y="5303519"/>
            <a:ext cx="2436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MONOTEISMI</a:t>
            </a:r>
            <a:endParaRPr lang="fi-FI" dirty="0"/>
          </a:p>
        </p:txBody>
      </p:sp>
      <p:cxnSp>
        <p:nvCxnSpPr>
          <p:cNvPr id="42" name="Suora yhdysviiva 41"/>
          <p:cNvCxnSpPr/>
          <p:nvPr/>
        </p:nvCxnSpPr>
        <p:spPr>
          <a:xfrm flipH="1" flipV="1">
            <a:off x="5159829" y="1188720"/>
            <a:ext cx="104502" cy="1865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iruutu 42"/>
          <p:cNvSpPr txBox="1"/>
          <p:nvPr/>
        </p:nvSpPr>
        <p:spPr>
          <a:xfrm>
            <a:off x="4042956" y="1005840"/>
            <a:ext cx="225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MESSIAANISUUS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3370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28</Words>
  <Application>Microsoft Office PowerPoint</Application>
  <PresentationFormat>Laajakuva</PresentationFormat>
  <Paragraphs>22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6</cp:revision>
  <dcterms:created xsi:type="dcterms:W3CDTF">2018-11-12T07:23:22Z</dcterms:created>
  <dcterms:modified xsi:type="dcterms:W3CDTF">2019-11-04T09:09:23Z</dcterms:modified>
</cp:coreProperties>
</file>