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281E45-F3E5-45E0-89A1-B3B2C1A55EC0}" v="78" dt="2025-10-10T07:21:40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6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konen Roope" userId="9f144cb5-6384-4a3d-b66b-745dc4c40565" providerId="ADAL" clId="{8C281E45-F3E5-45E0-89A1-B3B2C1A55EC0}"/>
    <pc:docChg chg="custSel modSld">
      <pc:chgData name="Mikkonen Roope" userId="9f144cb5-6384-4a3d-b66b-745dc4c40565" providerId="ADAL" clId="{8C281E45-F3E5-45E0-89A1-B3B2C1A55EC0}" dt="2025-10-10T07:22:15.773" v="83" actId="26606"/>
      <pc:docMkLst>
        <pc:docMk/>
      </pc:docMkLst>
      <pc:sldChg chg="addSp delSp modSp mod modAnim">
        <pc:chgData name="Mikkonen Roope" userId="9f144cb5-6384-4a3d-b66b-745dc4c40565" providerId="ADAL" clId="{8C281E45-F3E5-45E0-89A1-B3B2C1A55EC0}" dt="2025-10-10T07:22:15.773" v="83" actId="26606"/>
        <pc:sldMkLst>
          <pc:docMk/>
          <pc:sldMk cId="143166780" sldId="256"/>
        </pc:sldMkLst>
        <pc:spChg chg="mod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2" creationId="{30F3AB8B-DDC3-4527-75F5-279A3C656D63}"/>
          </ac:spMkLst>
        </pc:spChg>
        <pc:spChg chg="mod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3" creationId="{75DA17DD-A929-8DA3-12F7-C9F823B2F415}"/>
          </ac:spMkLst>
        </pc:spChg>
        <pc:spChg chg="del">
          <ac:chgData name="Mikkonen Roope" userId="9f144cb5-6384-4a3d-b66b-745dc4c40565" providerId="ADAL" clId="{8C281E45-F3E5-45E0-89A1-B3B2C1A55EC0}" dt="2025-10-10T07:19:34.597" v="0" actId="26606"/>
          <ac:spMkLst>
            <pc:docMk/>
            <pc:sldMk cId="143166780" sldId="256"/>
            <ac:spMk id="8" creationId="{0E30439A-8A5B-46EC-8283-9B6B031D40D0}"/>
          </ac:spMkLst>
        </pc:spChg>
        <pc:spChg chg="del">
          <ac:chgData name="Mikkonen Roope" userId="9f144cb5-6384-4a3d-b66b-745dc4c40565" providerId="ADAL" clId="{8C281E45-F3E5-45E0-89A1-B3B2C1A55EC0}" dt="2025-10-10T07:19:34.597" v="0" actId="26606"/>
          <ac:spMkLst>
            <pc:docMk/>
            <pc:sldMk cId="143166780" sldId="256"/>
            <ac:spMk id="10" creationId="{5CEAD642-85CF-4750-8432-7C80C901F001}"/>
          </ac:spMkLst>
        </pc:spChg>
        <pc:spChg chg="del">
          <ac:chgData name="Mikkonen Roope" userId="9f144cb5-6384-4a3d-b66b-745dc4c40565" providerId="ADAL" clId="{8C281E45-F3E5-45E0-89A1-B3B2C1A55EC0}" dt="2025-10-10T07:19:34.597" v="0" actId="26606"/>
          <ac:spMkLst>
            <pc:docMk/>
            <pc:sldMk cId="143166780" sldId="256"/>
            <ac:spMk id="12" creationId="{FA33EEAE-15D5-4119-8C1E-89D943F911EF}"/>
          </ac:spMkLst>
        </pc:spChg>
        <pc:spChg chg="del">
          <ac:chgData name="Mikkonen Roope" userId="9f144cb5-6384-4a3d-b66b-745dc4c40565" providerId="ADAL" clId="{8C281E45-F3E5-45E0-89A1-B3B2C1A55EC0}" dt="2025-10-10T07:19:34.597" v="0" actId="26606"/>
          <ac:spMkLst>
            <pc:docMk/>
            <pc:sldMk cId="143166780" sldId="256"/>
            <ac:spMk id="14" creationId="{730D8B3B-9B80-4025-B934-26DC7D7CD231}"/>
          </ac:spMkLst>
        </pc:spChg>
        <pc:spChg chg="del">
          <ac:chgData name="Mikkonen Roope" userId="9f144cb5-6384-4a3d-b66b-745dc4c40565" providerId="ADAL" clId="{8C281E45-F3E5-45E0-89A1-B3B2C1A55EC0}" dt="2025-10-10T07:19:34.597" v="0" actId="26606"/>
          <ac:spMkLst>
            <pc:docMk/>
            <pc:sldMk cId="143166780" sldId="256"/>
            <ac:spMk id="16" creationId="{B5A1B09C-1565-46F8-B70F-621C5EB48A09}"/>
          </ac:spMkLst>
        </pc:spChg>
        <pc:spChg chg="del">
          <ac:chgData name="Mikkonen Roope" userId="9f144cb5-6384-4a3d-b66b-745dc4c40565" providerId="ADAL" clId="{8C281E45-F3E5-45E0-89A1-B3B2C1A55EC0}" dt="2025-10-10T07:19:34.597" v="0" actId="26606"/>
          <ac:spMkLst>
            <pc:docMk/>
            <pc:sldMk cId="143166780" sldId="256"/>
            <ac:spMk id="18" creationId="{8C516CC8-80AC-446C-A56E-9F54B7210402}"/>
          </ac:spMkLst>
        </pc:spChg>
        <pc:spChg chg="del">
          <ac:chgData name="Mikkonen Roope" userId="9f144cb5-6384-4a3d-b66b-745dc4c40565" providerId="ADAL" clId="{8C281E45-F3E5-45E0-89A1-B3B2C1A55EC0}" dt="2025-10-10T07:19:34.597" v="0" actId="26606"/>
          <ac:spMkLst>
            <pc:docMk/>
            <pc:sldMk cId="143166780" sldId="256"/>
            <ac:spMk id="20" creationId="{53947E58-F088-49F1-A3D1-DEA690192E84}"/>
          </ac:spMkLst>
        </pc:spChg>
        <pc:spChg chg="add del">
          <ac:chgData name="Mikkonen Roope" userId="9f144cb5-6384-4a3d-b66b-745dc4c40565" providerId="ADAL" clId="{8C281E45-F3E5-45E0-89A1-B3B2C1A55EC0}" dt="2025-10-10T07:19:50.227" v="17" actId="26606"/>
          <ac:spMkLst>
            <pc:docMk/>
            <pc:sldMk cId="143166780" sldId="256"/>
            <ac:spMk id="27" creationId="{A3363022-C969-41E9-8EB2-E4C94908C1FA}"/>
          </ac:spMkLst>
        </pc:spChg>
        <pc:spChg chg="del">
          <ac:chgData name="Mikkonen Roope" userId="9f144cb5-6384-4a3d-b66b-745dc4c40565" providerId="ADAL" clId="{8C281E45-F3E5-45E0-89A1-B3B2C1A55EC0}" dt="2025-10-10T07:19:50.227" v="17" actId="26606"/>
          <ac:spMkLst>
            <pc:docMk/>
            <pc:sldMk cId="143166780" sldId="256"/>
            <ac:spMk id="29" creationId="{8D1AD6B3-BE88-4CEB-BA17-790657CC4729}"/>
          </ac:spMkLst>
        </pc:spChg>
        <pc:spChg chg="add del">
          <ac:chgData name="Mikkonen Roope" userId="9f144cb5-6384-4a3d-b66b-745dc4c40565" providerId="ADAL" clId="{8C281E45-F3E5-45E0-89A1-B3B2C1A55EC0}" dt="2025-10-10T07:21:21.424" v="79" actId="26606"/>
          <ac:spMkLst>
            <pc:docMk/>
            <pc:sldMk cId="143166780" sldId="256"/>
            <ac:spMk id="39" creationId="{F12E7CC5-C78B-4EBD-9565-3FA00FAA6CF2}"/>
          </ac:spMkLst>
        </pc:spChg>
        <pc:spChg chg="add del">
          <ac:chgData name="Mikkonen Roope" userId="9f144cb5-6384-4a3d-b66b-745dc4c40565" providerId="ADAL" clId="{8C281E45-F3E5-45E0-89A1-B3B2C1A55EC0}" dt="2025-10-10T07:21:21.424" v="79" actId="26606"/>
          <ac:spMkLst>
            <pc:docMk/>
            <pc:sldMk cId="143166780" sldId="256"/>
            <ac:spMk id="41" creationId="{3A4529A5-F675-429F-8044-01372BB13422}"/>
          </ac:spMkLst>
        </pc:spChg>
        <pc:spChg chg="add del">
          <ac:chgData name="Mikkonen Roope" userId="9f144cb5-6384-4a3d-b66b-745dc4c40565" providerId="ADAL" clId="{8C281E45-F3E5-45E0-89A1-B3B2C1A55EC0}" dt="2025-10-10T07:21:21.424" v="79" actId="26606"/>
          <ac:spMkLst>
            <pc:docMk/>
            <pc:sldMk cId="143166780" sldId="256"/>
            <ac:spMk id="43" creationId="{63DAB858-5A0C-4AFF-AAC6-705EDF8DB733}"/>
          </ac:spMkLst>
        </pc:spChg>
        <pc:spChg chg="add del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48" creationId="{F12E7CC5-C78B-4EBD-9565-3FA00FAA6CF2}"/>
          </ac:spMkLst>
        </pc:spChg>
        <pc:spChg chg="add del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50" creationId="{3A4529A5-F675-429F-8044-01372BB13422}"/>
          </ac:spMkLst>
        </pc:spChg>
        <pc:spChg chg="add del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52" creationId="{63DAB858-5A0C-4AFF-AAC6-705EDF8DB733}"/>
          </ac:spMkLst>
        </pc:spChg>
        <pc:spChg chg="add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57" creationId="{0E30439A-8A5B-46EC-8283-9B6B031D40D0}"/>
          </ac:spMkLst>
        </pc:spChg>
        <pc:spChg chg="add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59" creationId="{5CEAD642-85CF-4750-8432-7C80C901F001}"/>
          </ac:spMkLst>
        </pc:spChg>
        <pc:spChg chg="add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63" creationId="{730D8B3B-9B80-4025-B934-26DC7D7CD231}"/>
          </ac:spMkLst>
        </pc:spChg>
        <pc:spChg chg="add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65" creationId="{B5A1B09C-1565-46F8-B70F-621C5EB48A09}"/>
          </ac:spMkLst>
        </pc:spChg>
        <pc:spChg chg="add">
          <ac:chgData name="Mikkonen Roope" userId="9f144cb5-6384-4a3d-b66b-745dc4c40565" providerId="ADAL" clId="{8C281E45-F3E5-45E0-89A1-B3B2C1A55EC0}" dt="2025-10-10T07:22:15.773" v="83" actId="26606"/>
          <ac:spMkLst>
            <pc:docMk/>
            <pc:sldMk cId="143166780" sldId="256"/>
            <ac:spMk id="69" creationId="{53947E58-F088-49F1-A3D1-DEA690192E84}"/>
          </ac:spMkLst>
        </pc:spChg>
        <pc:grpChg chg="del">
          <ac:chgData name="Mikkonen Roope" userId="9f144cb5-6384-4a3d-b66b-745dc4c40565" providerId="ADAL" clId="{8C281E45-F3E5-45E0-89A1-B3B2C1A55EC0}" dt="2025-10-10T07:19:50.227" v="17" actId="26606"/>
          <ac:grpSpMkLst>
            <pc:docMk/>
            <pc:sldMk cId="143166780" sldId="256"/>
            <ac:grpSpMk id="31" creationId="{89D1390B-7E13-4B4F-9CB2-391063412E54}"/>
          </ac:grpSpMkLst>
        </pc:grpChg>
        <pc:picChg chg="del mod ord">
          <ac:chgData name="Mikkonen Roope" userId="9f144cb5-6384-4a3d-b66b-745dc4c40565" providerId="ADAL" clId="{8C281E45-F3E5-45E0-89A1-B3B2C1A55EC0}" dt="2025-10-10T07:22:11.704" v="82" actId="478"/>
          <ac:picMkLst>
            <pc:docMk/>
            <pc:sldMk cId="143166780" sldId="256"/>
            <ac:picMk id="24" creationId="{265831C4-B18A-73F5-B236-E62E8EAC74B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9F0B05-70E7-4F03-8894-9CF2A22376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EE4DD57-4DE2-66E1-59C8-412317AB9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1E3A7B-77AB-3855-CFC0-5617CFA7D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959C8F-60E2-D7B9-FCEF-8D8D7F1EA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1D3746-D3D7-7A79-9703-8115D293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093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703F20-CB07-4D92-E6E7-1BE249D14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87531CF-C35B-EACB-23C6-3C3AC7D27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E34F15-CB60-E800-ED13-8864FFA05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AC1680-0352-ACEC-A819-728B66244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AD64F1-574F-BAB5-CD2D-C574D8BCB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833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544C655-351F-417E-D1C8-CB2901BB21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03FBE42-FB12-9400-DD9D-A3CC3A735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A4814A-E2A4-A7F9-CD3E-706CA48F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782C9F-F4B3-FAA3-4DCA-87E17381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1697C7-0BD7-1B64-8127-025F8D273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858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D810A-81D8-CB29-5EAF-91724BC54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3ECB30-25A4-251B-90CB-E1AD847EC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C67CFD-735E-351C-F441-D540FB537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58AFB8-5CCC-5585-1F5E-DFE2B1D80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43F82D-8B17-621B-FDA7-151A0E3C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952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670B11-CE7C-BAB5-5715-54844DFEF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1D6397-8CC9-5B03-66A7-75F3A5269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DFF186-2D68-24F7-37A6-D121B1AA8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7943ED-C964-C27A-F9E0-A284221A5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C6A4F7-A99F-0FCB-43A3-B6821F1B7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26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23792D-DDC7-A20A-463C-43B65112C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78301F-55E8-0593-C1BC-832CFC8E4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CDFCA5C-68C7-9DEA-1A1E-93393E2E4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42A0A0-A6BF-4429-5991-5242AD00E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D5475D5-9FD0-31B7-482B-1BC556CB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DF7E7B1-5B13-B632-B66F-9C6F934E9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21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B9E2B3-9DD5-B8FA-1774-09ECA9B08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EF8447F-5946-D513-E111-0C110B5B9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004F26A-9DC2-9F47-F423-FE01E785D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C351F21-855C-9458-9AC4-94CC5E32DE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399AEED-D86F-3A4B-C6D5-004DAF5CCA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E6B571F-B26B-D96B-4B00-B11FFDDB2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8348FF2-1167-58F4-0B46-671A1ACEB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540337D-656F-E856-FD26-9792A6754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38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A76C7-52A4-B61E-E666-7703CC0C1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32959C2-81A1-B8EA-3B17-FF83C4C14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4E4414A-67E1-C6F8-5DE6-7BD7D9F7F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5CD48D3-0266-4902-251C-B4BFA174A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678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FC85FB0-5686-4E26-C221-EFBE2D1C2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2AA4EA3-70FD-689A-CBBC-81410B06A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358471C-D570-398B-F6E8-EA1BC57F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4003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78A196-7229-7C79-27EB-4CA7DD132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F026FE-7E5F-DBF3-C77A-D741D9DAA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DAE9D69-D57E-00F1-DEBC-176507B6B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F08B339-C910-C158-B73F-406CCA59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A834EA-0F5D-7EA5-C6AA-5C445E3CA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376EF6-A1C2-235E-BB05-BE808E2D5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091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BC1A5F-6BC1-3909-CD6B-AE8907125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27326E6-8834-D832-AD26-A8587DE7F1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68F59D1-D5A1-868B-2525-ABD745F27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09F50F-23EC-478E-03C0-F50819714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243D0F-9BFD-5089-2068-C584D2941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5E8EFAA-3FCA-19A8-6AC8-06E9F765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714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47CCE2A-2279-7941-95F8-B1DE64D2A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825BCF5-E22F-AAD2-177A-73A309250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76F7D3-7C75-BB61-190E-457628B98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32AC6E-B0A3-49D4-93AF-F69F242F1A0E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613C65-BB71-D4DA-59B0-FECB4DD09C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C55732-38B4-52E8-C5EF-E79498FB8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CE950-E193-4197-BCA0-CE94A5A948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688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0F3AB8B-DDC3-4527-75F5-279A3C656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fi-FI" sz="4800">
                <a:solidFill>
                  <a:srgbClr val="FFFFFF"/>
                </a:solidFill>
              </a:rPr>
              <a:t>Kouluterveyskysely 2025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DA17DD-A929-8DA3-12F7-C9F823B2F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fi-FI" dirty="0">
                <a:solidFill>
                  <a:srgbClr val="FFFFFF"/>
                </a:solidFill>
              </a:rPr>
              <a:t>Tulosten yhteenveto</a:t>
            </a:r>
            <a:endParaRPr lang="fi-FI">
              <a:solidFill>
                <a:srgbClr val="FFFFFF"/>
              </a:solidFill>
            </a:endParaRPr>
          </a:p>
          <a:p>
            <a:pPr algn="r"/>
            <a:endParaRPr lang="fi-FI">
              <a:solidFill>
                <a:srgbClr val="FFFFFF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2" descr="Kuva, joka sisältää kohteen teksti, kuvakaappaus, Samansuuntainen, numero&#10;&#10;Tekoälyn generoima sisältö voi olla virheellistä.">
            <a:extLst>
              <a:ext uri="{FF2B5EF4-FFF2-40B4-BE49-F238E27FC236}">
                <a16:creationId xmlns:a16="http://schemas.microsoft.com/office/drawing/2014/main" id="{C0B9C7F3-0BB4-08CD-5314-2E8585FA63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322" y="116586"/>
            <a:ext cx="8214236" cy="661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26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 descr="Kuva, joka sisältää kohteen teksti, kuvakaappaus, numero, Samansuuntainen&#10;&#10;Tekoälyn generoima sisältö voi olla virheellistä.">
            <a:extLst>
              <a:ext uri="{FF2B5EF4-FFF2-40B4-BE49-F238E27FC236}">
                <a16:creationId xmlns:a16="http://schemas.microsoft.com/office/drawing/2014/main" id="{22941107-3F5A-EC40-13EE-FD2B93C45B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653" y="0"/>
            <a:ext cx="89706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91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2" descr="Kuva, joka sisältää kohteen teksti, kuvakaappaus, Samansuuntainen, numero&#10;&#10;Tekoälyn generoima sisältö voi olla virheellistä.">
            <a:extLst>
              <a:ext uri="{FF2B5EF4-FFF2-40B4-BE49-F238E27FC236}">
                <a16:creationId xmlns:a16="http://schemas.microsoft.com/office/drawing/2014/main" id="{4053420A-D57D-345A-8E40-388B97311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989" y="31041"/>
            <a:ext cx="8373979" cy="678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43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2" descr="Kuva, joka sisältää kohteen teksti, kuvakaappaus, numero, Samansuuntainen&#10;&#10;Tekoälyn generoima sisältö voi olla virheellistä.">
            <a:extLst>
              <a:ext uri="{FF2B5EF4-FFF2-40B4-BE49-F238E27FC236}">
                <a16:creationId xmlns:a16="http://schemas.microsoft.com/office/drawing/2014/main" id="{726CDA85-F252-1DB3-FAC6-206C1CB795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167" y="14317"/>
            <a:ext cx="8951495" cy="678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47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</Words>
  <Application>Microsoft Office PowerPoint</Application>
  <PresentationFormat>Laajakuva</PresentationFormat>
  <Paragraphs>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Kouluterveyskysely 2025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Mikkonen Roope</dc:creator>
  <cp:lastModifiedBy>Mikkonen Roope</cp:lastModifiedBy>
  <cp:revision>1</cp:revision>
  <dcterms:created xsi:type="dcterms:W3CDTF">2025-10-09T11:40:33Z</dcterms:created>
  <dcterms:modified xsi:type="dcterms:W3CDTF">2025-10-10T07:22:21Z</dcterms:modified>
</cp:coreProperties>
</file>