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88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8ADA-0CCC-44B3-A348-6CBD062CDC96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3301-02D3-4F16-ABD5-D847BAC7A9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6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338C-528B-4599-9809-617FF1786A1F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DF21-491A-4C6A-8EDA-1456A9BC14C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Christmas in the Netherlands.</a:t>
            </a:r>
            <a:endParaRPr lang="nl-N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Together with the children we have discussed how we can show you how we celebrate Christmas in the Netherlands.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en-US" dirty="0" smtClean="0"/>
              <a:t> We do this by: Pictures of activities at school and at home.</a:t>
            </a:r>
            <a:endParaRPr lang="nl-NL" dirty="0"/>
          </a:p>
        </p:txBody>
      </p:sp>
      <p:pic>
        <p:nvPicPr>
          <p:cNvPr id="1026" name="Picture 2" descr="C:\Users\Miriam\AppData\Local\Microsoft\Windows\INetCache\IE\72YPYNRS\Merry_Christmas_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89470"/>
            <a:ext cx="2376264" cy="1599648"/>
          </a:xfrm>
          <a:prstGeom prst="rect">
            <a:avLst/>
          </a:prstGeom>
          <a:noFill/>
        </p:spPr>
      </p:pic>
      <p:pic>
        <p:nvPicPr>
          <p:cNvPr id="1027" name="Picture 3" descr="C:\Users\Miriam\AppData\Local\Microsoft\Windows\INetCache\IE\XHNXZQU5\digikomp4-b3-15m_bild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1852724" cy="160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Christmas crafts and decorating school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 descr="20161208_142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423918">
            <a:off x="66934" y="3146727"/>
            <a:ext cx="3653354" cy="2055012"/>
          </a:xfrm>
        </p:spPr>
      </p:pic>
      <p:pic>
        <p:nvPicPr>
          <p:cNvPr id="5" name="Afbeelding 4" descr="20161208_142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09289">
            <a:off x="6603510" y="2763700"/>
            <a:ext cx="2779801" cy="1563638"/>
          </a:xfrm>
          <a:prstGeom prst="rect">
            <a:avLst/>
          </a:prstGeom>
        </p:spPr>
      </p:pic>
      <p:pic>
        <p:nvPicPr>
          <p:cNvPr id="6" name="Afbeelding 5" descr="20161208_142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8525">
            <a:off x="3620628" y="2987274"/>
            <a:ext cx="3384376" cy="1903711"/>
          </a:xfrm>
          <a:prstGeom prst="rect">
            <a:avLst/>
          </a:prstGeom>
        </p:spPr>
      </p:pic>
      <p:pic>
        <p:nvPicPr>
          <p:cNvPr id="2050" name="Picture 2" descr="C:\Users\Miriam\AppData\Local\Microsoft\Windows\INetCache\IE\UO5W9P7G\Bolas_navideña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301208"/>
            <a:ext cx="1502002" cy="1172364"/>
          </a:xfrm>
          <a:prstGeom prst="rect">
            <a:avLst/>
          </a:prstGeom>
          <a:noFill/>
        </p:spPr>
      </p:pic>
      <p:pic>
        <p:nvPicPr>
          <p:cNvPr id="2052" name="Picture 4" descr="C:\Users\Miriam\AppData\Local\Microsoft\Windows\INetCache\IE\JJQN7Q69\red-christmas-decoratio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0406">
            <a:off x="2502912" y="1419459"/>
            <a:ext cx="1579673" cy="105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Christmas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celebration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on</a:t>
            </a:r>
            <a:r>
              <a:rPr lang="nl-NL" dirty="0" smtClean="0">
                <a:solidFill>
                  <a:srgbClr val="FF0000"/>
                </a:solidFill>
              </a:rPr>
              <a:t> school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In the last week before the Christmas holidays we eat with all the kids at school. Everyone does something nice for Christmas dinner. And everyone dressed themselves beautiful. </a:t>
            </a:r>
          </a:p>
          <a:p>
            <a:r>
              <a:rPr lang="en-US" sz="2400" dirty="0" smtClean="0"/>
              <a:t>All children participate in a Christmas play and we will sing carols for the parents.</a:t>
            </a:r>
          </a:p>
          <a:p>
            <a:r>
              <a:rPr lang="en-US" sz="2400" dirty="0" smtClean="0"/>
              <a:t>Jingle bells</a:t>
            </a:r>
          </a:p>
          <a:p>
            <a:r>
              <a:rPr lang="en-US" sz="2400" dirty="0" smtClean="0"/>
              <a:t>Rudolf  the red nosed </a:t>
            </a:r>
          </a:p>
          <a:p>
            <a:pPr>
              <a:buNone/>
            </a:pPr>
            <a:r>
              <a:rPr lang="en-US" sz="2400" dirty="0" smtClean="0"/>
              <a:t>    reindeer</a:t>
            </a:r>
            <a:endParaRPr lang="nl-NL" sz="2400" dirty="0"/>
          </a:p>
        </p:txBody>
      </p:sp>
      <p:pic>
        <p:nvPicPr>
          <p:cNvPr id="1026" name="Picture 2" descr="C:\Users\Miriam\AppData\Local\Microsoft\Windows\INetCache\IE\JJQN7Q69\260px-Brusel_saint_Jacob_interier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2768165" cy="1841894"/>
          </a:xfrm>
          <a:prstGeom prst="rect">
            <a:avLst/>
          </a:prstGeom>
          <a:noFill/>
        </p:spPr>
      </p:pic>
      <p:pic>
        <p:nvPicPr>
          <p:cNvPr id="1028" name="Picture 4" descr="C:\Users\Miriam\AppData\Local\Microsoft\Windows\INetCache\IE\JJQN7Q69\rodolf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Christmas celebration with the children at home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459" y="2004480"/>
            <a:ext cx="2520280" cy="17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vak 5"/>
          <p:cNvSpPr txBox="1"/>
          <p:nvPr/>
        </p:nvSpPr>
        <p:spPr>
          <a:xfrm>
            <a:off x="971600" y="23488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with the kids at home. They decorate the Christmas tree.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75656" y="3789040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Together with family and friends is important during Christmas. We eat together, play games or go to church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pic>
        <p:nvPicPr>
          <p:cNvPr id="1027" name="Picture 3" descr="C:\Users\Miriam\AppData\Local\Microsoft\Windows\INetCache\IE\JJQN7Q69\90_03_36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570">
            <a:off x="611560" y="1124744"/>
            <a:ext cx="1541748" cy="1027832"/>
          </a:xfrm>
          <a:prstGeom prst="rect">
            <a:avLst/>
          </a:prstGeom>
          <a:noFill/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77072"/>
            <a:ext cx="2131729" cy="21397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15" y="1844824"/>
            <a:ext cx="1776185" cy="13266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4" y="4490894"/>
            <a:ext cx="1563764" cy="20344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" y="3933056"/>
            <a:ext cx="1347614" cy="1796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make our own Christmas lights for Christmas dinner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Create Cards and Send is also tradition in the Netherlands</a:t>
            </a:r>
            <a:endParaRPr lang="nl-NL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Miriam\AppData\Local\Microsoft\Windows\INetCache\IE\72YPYNRS\voorbeeld-kerstkaarten1-1024x327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5271">
            <a:off x="6193153" y="5395198"/>
            <a:ext cx="2845284" cy="728302"/>
          </a:xfrm>
          <a:prstGeom prst="rect">
            <a:avLst/>
          </a:prstGeom>
          <a:noFill/>
        </p:spPr>
      </p:pic>
      <p:pic>
        <p:nvPicPr>
          <p:cNvPr id="2052" name="Picture 4" descr="C:\Users\Miriam\AppData\Local\Microsoft\Windows\INetCache\IE\XHNXZQU5\kerstkaart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933056"/>
            <a:ext cx="864096" cy="842373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6020"/>
            <a:ext cx="2779801" cy="18569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70" y="1700808"/>
            <a:ext cx="1424757" cy="25329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72" y="1700808"/>
            <a:ext cx="1280741" cy="2532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o.b.s</a:t>
            </a:r>
            <a:r>
              <a:rPr lang="en-US" sz="3600" dirty="0" smtClean="0">
                <a:solidFill>
                  <a:srgbClr val="FF0000"/>
                </a:solidFill>
              </a:rPr>
              <a:t> De </a:t>
            </a:r>
            <a:r>
              <a:rPr lang="en-US" sz="3600" dirty="0" err="1" smtClean="0">
                <a:solidFill>
                  <a:srgbClr val="FF0000"/>
                </a:solidFill>
              </a:rPr>
              <a:t>Oanset</a:t>
            </a:r>
            <a:r>
              <a:rPr lang="en-US" sz="3600" dirty="0" smtClean="0">
                <a:solidFill>
                  <a:srgbClr val="FF0000"/>
                </a:solidFill>
              </a:rPr>
              <a:t> wishes everyone a Merry Christmas and a Happy new year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riam\AppData\Local\Microsoft\Windows\INetCache\IE\JJQN7Q69\holly-leaves-red-berri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9664" y="4195897"/>
            <a:ext cx="1996780" cy="1673090"/>
          </a:xfrm>
          <a:prstGeom prst="rect">
            <a:avLst/>
          </a:prstGeom>
          <a:noFill/>
        </p:spPr>
      </p:pic>
      <p:pic>
        <p:nvPicPr>
          <p:cNvPr id="3076" name="Picture 4" descr="C:\Users\Miriam\AppData\Local\Microsoft\Windows\INetCache\IE\XHNXZQU5\1-1229412156mSkM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6993"/>
            <a:ext cx="3962009" cy="264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181</Words>
  <Application>Microsoft Office PowerPoint</Application>
  <PresentationFormat>Diavoorstelling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Office-thema</vt:lpstr>
      <vt:lpstr> Christmas in the Netherlands.</vt:lpstr>
      <vt:lpstr>Christmas crafts and decorating school</vt:lpstr>
      <vt:lpstr>Christmas celebration on school</vt:lpstr>
      <vt:lpstr>Christmas celebration with the children at home</vt:lpstr>
      <vt:lpstr>We make our own Christmas lights for Christmas dinner</vt:lpstr>
      <vt:lpstr>o.b.s De Oanset wishes everyone a Merry Christmas and a Happy new year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Miriam</dc:creator>
  <cp:lastModifiedBy>Miriam Wijbenga</cp:lastModifiedBy>
  <cp:revision>22</cp:revision>
  <dcterms:created xsi:type="dcterms:W3CDTF">2014-06-27T11:39:02Z</dcterms:created>
  <dcterms:modified xsi:type="dcterms:W3CDTF">2016-12-16T13:50:33Z</dcterms:modified>
</cp:coreProperties>
</file>