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3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D2699-B3C6-48B2-87A8-D13CC278ECA8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AFA1-E348-4745-BE85-406050DF5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661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D2699-B3C6-48B2-87A8-D13CC278ECA8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AFA1-E348-4745-BE85-406050DF5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657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D2699-B3C6-48B2-87A8-D13CC278ECA8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AFA1-E348-4745-BE85-406050DF5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369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D2699-B3C6-48B2-87A8-D13CC278ECA8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AFA1-E348-4745-BE85-406050DF5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167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D2699-B3C6-48B2-87A8-D13CC278ECA8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AFA1-E348-4745-BE85-406050DF5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131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D2699-B3C6-48B2-87A8-D13CC278ECA8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AFA1-E348-4745-BE85-406050DF5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694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D2699-B3C6-48B2-87A8-D13CC278ECA8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AFA1-E348-4745-BE85-406050DF5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596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D2699-B3C6-48B2-87A8-D13CC278ECA8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AFA1-E348-4745-BE85-406050DF5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8690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D2699-B3C6-48B2-87A8-D13CC278ECA8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AFA1-E348-4745-BE85-406050DF5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0937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D2699-B3C6-48B2-87A8-D13CC278ECA8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AFA1-E348-4745-BE85-406050DF5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011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D2699-B3C6-48B2-87A8-D13CC278ECA8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AFA1-E348-4745-BE85-406050DF5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410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D2699-B3C6-48B2-87A8-D13CC278ECA8}" type="datetimeFigureOut">
              <a:rPr lang="en-GB" smtClean="0"/>
              <a:t>30/07/2020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1AFA1-E348-4745-BE85-406050DF5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751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1441"/>
            <a:ext cx="10515600" cy="718456"/>
          </a:xfrm>
        </p:spPr>
        <p:txBody>
          <a:bodyPr/>
          <a:lstStyle/>
          <a:p>
            <a:r>
              <a:rPr lang="en-GB" b="1" dirty="0" smtClean="0"/>
              <a:t>Working life vocabulary, multiple choice</a:t>
            </a:r>
            <a:endParaRPr lang="en-GB" b="1" dirty="0"/>
          </a:p>
        </p:txBody>
      </p:sp>
      <p:sp>
        <p:nvSpPr>
          <p:cNvPr id="5" name="Sisällön paikkamerkki 2"/>
          <p:cNvSpPr>
            <a:spLocks noGrp="1"/>
          </p:cNvSpPr>
          <p:nvPr>
            <p:ph idx="1"/>
          </p:nvPr>
        </p:nvSpPr>
        <p:spPr>
          <a:xfrm>
            <a:off x="261257" y="809897"/>
            <a:ext cx="11730446" cy="5826034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GB" dirty="0" smtClean="0"/>
              <a:t>1. Working </a:t>
            </a:r>
            <a:r>
              <a:rPr lang="en-GB" dirty="0"/>
              <a:t>as </a:t>
            </a:r>
            <a:r>
              <a:rPr lang="en-GB" b="1" dirty="0"/>
              <a:t>an </a:t>
            </a:r>
            <a:r>
              <a:rPr lang="en-GB" b="1" dirty="0" smtClean="0"/>
              <a:t>entrepreneur </a:t>
            </a:r>
            <a:r>
              <a:rPr lang="en-GB" dirty="0" smtClean="0"/>
              <a:t>can </a:t>
            </a:r>
            <a:r>
              <a:rPr lang="en-GB" dirty="0"/>
              <a:t>be </a:t>
            </a:r>
            <a:r>
              <a:rPr lang="en-GB" dirty="0" smtClean="0"/>
              <a:t>hard, </a:t>
            </a:r>
            <a:r>
              <a:rPr lang="en-GB" dirty="0"/>
              <a:t>since you have to manage more than the average worker</a:t>
            </a:r>
            <a:r>
              <a:rPr lang="en-GB" dirty="0" smtClean="0"/>
              <a:t>. = (</a:t>
            </a:r>
            <a:r>
              <a:rPr lang="en-GB" dirty="0" err="1" smtClean="0"/>
              <a:t>yksityis</a:t>
            </a:r>
            <a:r>
              <a:rPr lang="en-GB" dirty="0" smtClean="0"/>
              <a:t>)</a:t>
            </a:r>
            <a:r>
              <a:rPr lang="en-GB" dirty="0" err="1" smtClean="0"/>
              <a:t>yrittäjä</a:t>
            </a:r>
            <a:endParaRPr lang="fi-FI" dirty="0"/>
          </a:p>
          <a:p>
            <a:pPr marL="0" lvl="0" indent="0">
              <a:buNone/>
            </a:pPr>
            <a:r>
              <a:rPr lang="en-GB" dirty="0" smtClean="0"/>
              <a:t>2. The </a:t>
            </a:r>
            <a:r>
              <a:rPr lang="en-GB" dirty="0"/>
              <a:t>common </a:t>
            </a:r>
            <a:r>
              <a:rPr lang="en-GB" b="1" dirty="0"/>
              <a:t>currency </a:t>
            </a:r>
            <a:r>
              <a:rPr lang="en-GB" dirty="0" smtClean="0"/>
              <a:t>has </a:t>
            </a:r>
            <a:r>
              <a:rPr lang="en-GB" dirty="0"/>
              <a:t>made it more convenient for people to </a:t>
            </a:r>
            <a:r>
              <a:rPr lang="en-GB" dirty="0" smtClean="0"/>
              <a:t>travel</a:t>
            </a:r>
            <a:r>
              <a:rPr lang="fi-FI" dirty="0" smtClean="0"/>
              <a:t>… = valuutta</a:t>
            </a:r>
            <a:endParaRPr lang="fi-FI" dirty="0"/>
          </a:p>
          <a:p>
            <a:pPr marL="0" lvl="0" indent="0">
              <a:buNone/>
            </a:pPr>
            <a:r>
              <a:rPr lang="en-GB" dirty="0" smtClean="0"/>
              <a:t>3. As </a:t>
            </a:r>
            <a:r>
              <a:rPr lang="en-GB" dirty="0"/>
              <a:t>a </a:t>
            </a:r>
            <a:r>
              <a:rPr lang="en-GB" b="1" dirty="0" smtClean="0"/>
              <a:t>white-collar </a:t>
            </a:r>
            <a:r>
              <a:rPr lang="en-GB" b="1" dirty="0"/>
              <a:t>worker </a:t>
            </a:r>
            <a:r>
              <a:rPr lang="en-GB" dirty="0"/>
              <a:t>I’m not required to do any physical labour</a:t>
            </a:r>
            <a:r>
              <a:rPr lang="en-GB" dirty="0" smtClean="0"/>
              <a:t>. = …</a:t>
            </a:r>
            <a:endParaRPr lang="fi-FI" dirty="0"/>
          </a:p>
          <a:p>
            <a:pPr marL="0" lvl="0" indent="0">
              <a:buNone/>
            </a:pPr>
            <a:r>
              <a:rPr lang="en-GB" dirty="0" smtClean="0"/>
              <a:t>4. My </a:t>
            </a:r>
            <a:r>
              <a:rPr lang="en-GB" b="1" dirty="0"/>
              <a:t>colleague </a:t>
            </a:r>
            <a:r>
              <a:rPr lang="en-GB" dirty="0" smtClean="0"/>
              <a:t>is </a:t>
            </a:r>
            <a:r>
              <a:rPr lang="en-GB" dirty="0"/>
              <a:t>always there for me</a:t>
            </a:r>
            <a:r>
              <a:rPr lang="en-GB" dirty="0" smtClean="0"/>
              <a:t>. = </a:t>
            </a:r>
            <a:r>
              <a:rPr lang="en-GB" dirty="0" err="1" smtClean="0"/>
              <a:t>työ</a:t>
            </a:r>
            <a:r>
              <a:rPr lang="fi-FI" dirty="0" smtClean="0"/>
              <a:t>kaveri</a:t>
            </a:r>
            <a:endParaRPr lang="fi-FI" dirty="0"/>
          </a:p>
          <a:p>
            <a:pPr marL="0" lvl="0" indent="0">
              <a:buNone/>
            </a:pPr>
            <a:r>
              <a:rPr lang="en-GB" dirty="0" smtClean="0"/>
              <a:t>5. The </a:t>
            </a:r>
            <a:r>
              <a:rPr lang="en-GB" dirty="0"/>
              <a:t>airline pilots are on </a:t>
            </a:r>
            <a:r>
              <a:rPr lang="en-GB" b="1" dirty="0" smtClean="0"/>
              <a:t>strike</a:t>
            </a:r>
            <a:r>
              <a:rPr lang="en-GB" dirty="0" smtClean="0"/>
              <a:t> </a:t>
            </a:r>
            <a:r>
              <a:rPr lang="en-GB" dirty="0"/>
              <a:t>again. They are demanding more money</a:t>
            </a:r>
            <a:r>
              <a:rPr lang="en-GB" dirty="0" smtClean="0"/>
              <a:t>. = </a:t>
            </a:r>
            <a:r>
              <a:rPr lang="en-GB" dirty="0" err="1" smtClean="0"/>
              <a:t>lakko</a:t>
            </a:r>
            <a:endParaRPr lang="fi-FI" dirty="0"/>
          </a:p>
          <a:p>
            <a:pPr marL="0" lvl="0" indent="0">
              <a:buNone/>
            </a:pPr>
            <a:r>
              <a:rPr lang="en-GB" dirty="0"/>
              <a:t>6</a:t>
            </a:r>
            <a:r>
              <a:rPr lang="en-GB" dirty="0" smtClean="0"/>
              <a:t>. We’re </a:t>
            </a:r>
            <a:r>
              <a:rPr lang="en-GB" dirty="0"/>
              <a:t>hoping to get our product </a:t>
            </a:r>
            <a:r>
              <a:rPr lang="en-GB" dirty="0" smtClean="0"/>
              <a:t>into </a:t>
            </a:r>
            <a:r>
              <a:rPr lang="en-GB" b="1" dirty="0" smtClean="0"/>
              <a:t>retail </a:t>
            </a:r>
            <a:r>
              <a:rPr lang="en-GB" dirty="0" smtClean="0"/>
              <a:t>stores. = </a:t>
            </a:r>
            <a:r>
              <a:rPr lang="en-GB" dirty="0" err="1" smtClean="0"/>
              <a:t>vähittäiskauppoihin</a:t>
            </a:r>
            <a:endParaRPr lang="fi-FI" dirty="0"/>
          </a:p>
          <a:p>
            <a:pPr marL="0" lvl="0" indent="0">
              <a:buNone/>
            </a:pPr>
            <a:r>
              <a:rPr lang="en-GB" dirty="0" smtClean="0"/>
              <a:t>7. Mark is </a:t>
            </a:r>
            <a:r>
              <a:rPr lang="en-GB" dirty="0"/>
              <a:t>looking forward to his </a:t>
            </a:r>
            <a:r>
              <a:rPr lang="en-GB" b="1" dirty="0"/>
              <a:t>paternity leave </a:t>
            </a:r>
            <a:r>
              <a:rPr lang="fi-FI" dirty="0" smtClean="0"/>
              <a:t> = isyysloma</a:t>
            </a:r>
            <a:endParaRPr lang="fi-FI" dirty="0"/>
          </a:p>
          <a:p>
            <a:pPr marL="0" lvl="0" indent="0">
              <a:buNone/>
            </a:pPr>
            <a:r>
              <a:rPr lang="en-GB" dirty="0" smtClean="0"/>
              <a:t>8. Disney </a:t>
            </a:r>
            <a:r>
              <a:rPr lang="en-GB" dirty="0"/>
              <a:t>is one of the all-time best- known </a:t>
            </a:r>
            <a:r>
              <a:rPr lang="fi-FI" b="1" dirty="0" err="1" smtClean="0"/>
              <a:t>blue</a:t>
            </a:r>
            <a:r>
              <a:rPr lang="fi-FI" b="1" dirty="0" smtClean="0"/>
              <a:t> chips </a:t>
            </a:r>
            <a:r>
              <a:rPr lang="fi-FI" dirty="0" smtClean="0"/>
              <a:t>= vakavarainen yritys</a:t>
            </a:r>
            <a:endParaRPr lang="fi-FI" dirty="0"/>
          </a:p>
          <a:p>
            <a:pPr marL="0" lvl="0" indent="0">
              <a:buNone/>
            </a:pPr>
            <a:r>
              <a:rPr lang="en-GB" dirty="0" smtClean="0"/>
              <a:t>9. Finland </a:t>
            </a:r>
            <a:r>
              <a:rPr lang="en-GB" dirty="0"/>
              <a:t>went through a </a:t>
            </a:r>
            <a:r>
              <a:rPr lang="en-GB" dirty="0" smtClean="0"/>
              <a:t>severe </a:t>
            </a:r>
            <a:r>
              <a:rPr lang="en-GB" b="1" dirty="0" smtClean="0"/>
              <a:t>recession </a:t>
            </a:r>
            <a:r>
              <a:rPr lang="en-GB" dirty="0" smtClean="0"/>
              <a:t>in </a:t>
            </a:r>
            <a:r>
              <a:rPr lang="en-GB" dirty="0"/>
              <a:t>the early 90s</a:t>
            </a:r>
            <a:r>
              <a:rPr lang="en-GB" dirty="0" smtClean="0"/>
              <a:t>. = lama</a:t>
            </a:r>
            <a:endParaRPr lang="fi-FI" dirty="0"/>
          </a:p>
          <a:p>
            <a:pPr marL="0" lvl="0" indent="0">
              <a:buNone/>
            </a:pPr>
            <a:r>
              <a:rPr lang="en-GB" dirty="0" smtClean="0"/>
              <a:t>10. She </a:t>
            </a:r>
            <a:r>
              <a:rPr lang="en-GB" dirty="0"/>
              <a:t>is </a:t>
            </a:r>
            <a:r>
              <a:rPr lang="en-GB" dirty="0" smtClean="0"/>
              <a:t>considering </a:t>
            </a:r>
            <a:r>
              <a:rPr lang="en-GB" dirty="0"/>
              <a:t>whether to </a:t>
            </a:r>
            <a:r>
              <a:rPr lang="en-GB" b="1" dirty="0"/>
              <a:t>finance </a:t>
            </a:r>
            <a:r>
              <a:rPr lang="en-GB" dirty="0" smtClean="0"/>
              <a:t>his </a:t>
            </a:r>
            <a:r>
              <a:rPr lang="en-GB" dirty="0"/>
              <a:t>new product</a:t>
            </a:r>
            <a:r>
              <a:rPr lang="en-GB" dirty="0" smtClean="0"/>
              <a:t>. = </a:t>
            </a:r>
            <a:r>
              <a:rPr lang="en-GB" dirty="0" err="1" smtClean="0"/>
              <a:t>rahoittaa</a:t>
            </a:r>
            <a:endParaRPr lang="fi-FI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305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"/>
          <p:cNvSpPr>
            <a:spLocks noGrp="1"/>
          </p:cNvSpPr>
          <p:nvPr>
            <p:ph idx="1"/>
          </p:nvPr>
        </p:nvSpPr>
        <p:spPr>
          <a:xfrm>
            <a:off x="838200" y="313508"/>
            <a:ext cx="11205754" cy="6544491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GB" dirty="0" smtClean="0"/>
              <a:t>an employee / entrepreneur / occupation / temp</a:t>
            </a:r>
            <a:br>
              <a:rPr lang="en-GB" dirty="0" smtClean="0"/>
            </a:br>
            <a:r>
              <a:rPr lang="en-GB" dirty="0" err="1" smtClean="0"/>
              <a:t>työntekijä</a:t>
            </a:r>
            <a:r>
              <a:rPr lang="en-GB" dirty="0" smtClean="0"/>
              <a:t> / </a:t>
            </a:r>
            <a:r>
              <a:rPr lang="en-GB" dirty="0" err="1" smtClean="0"/>
              <a:t>yrittäjä</a:t>
            </a:r>
            <a:r>
              <a:rPr lang="en-GB" dirty="0" smtClean="0"/>
              <a:t> / </a:t>
            </a:r>
            <a:r>
              <a:rPr lang="en-GB" dirty="0" err="1" smtClean="0"/>
              <a:t>ammatti</a:t>
            </a:r>
            <a:r>
              <a:rPr lang="en-GB" dirty="0" smtClean="0"/>
              <a:t> / </a:t>
            </a:r>
            <a:r>
              <a:rPr lang="en-GB" dirty="0" err="1" smtClean="0"/>
              <a:t>sijainen</a:t>
            </a:r>
            <a:endParaRPr lang="en-GB" dirty="0" smtClean="0"/>
          </a:p>
          <a:p>
            <a:pPr marL="514350" indent="-514350">
              <a:buAutoNum type="arabicPeriod"/>
            </a:pPr>
            <a:r>
              <a:rPr lang="en-GB" dirty="0" smtClean="0"/>
              <a:t>currency / interest rate / promotion / trade union</a:t>
            </a:r>
            <a:br>
              <a:rPr lang="en-GB" dirty="0" smtClean="0"/>
            </a:br>
            <a:r>
              <a:rPr lang="en-GB" dirty="0" err="1" smtClean="0"/>
              <a:t>valuutta</a:t>
            </a:r>
            <a:r>
              <a:rPr lang="en-GB" dirty="0" smtClean="0"/>
              <a:t> / </a:t>
            </a:r>
            <a:r>
              <a:rPr lang="en-GB" dirty="0" err="1" smtClean="0"/>
              <a:t>korkotaso</a:t>
            </a:r>
            <a:r>
              <a:rPr lang="en-GB" dirty="0" smtClean="0"/>
              <a:t> / (</a:t>
            </a:r>
            <a:r>
              <a:rPr lang="en-GB" dirty="0" err="1" smtClean="0"/>
              <a:t>myynnin</a:t>
            </a:r>
            <a:r>
              <a:rPr lang="en-GB" dirty="0" smtClean="0"/>
              <a:t>) </a:t>
            </a:r>
            <a:r>
              <a:rPr lang="en-GB" dirty="0" err="1" smtClean="0"/>
              <a:t>edistäminen</a:t>
            </a:r>
            <a:r>
              <a:rPr lang="en-GB" dirty="0" smtClean="0"/>
              <a:t> / </a:t>
            </a:r>
            <a:r>
              <a:rPr lang="en-GB" dirty="0" err="1" smtClean="0"/>
              <a:t>ammattijärjestö</a:t>
            </a:r>
            <a:endParaRPr lang="en-GB" dirty="0" smtClean="0"/>
          </a:p>
          <a:p>
            <a:pPr marL="514350" indent="-514350">
              <a:buAutoNum type="arabicPeriod"/>
            </a:pPr>
            <a:r>
              <a:rPr lang="en-GB" dirty="0" smtClean="0"/>
              <a:t>blue-collar worker / employer / merchandise / white-collar worker </a:t>
            </a:r>
            <a:br>
              <a:rPr lang="en-GB" dirty="0" smtClean="0"/>
            </a:br>
            <a:r>
              <a:rPr lang="en-GB" dirty="0" err="1" smtClean="0"/>
              <a:t>fyysisen</a:t>
            </a:r>
            <a:r>
              <a:rPr lang="en-GB" dirty="0" smtClean="0"/>
              <a:t> </a:t>
            </a:r>
            <a:r>
              <a:rPr lang="en-GB" dirty="0" err="1" smtClean="0"/>
              <a:t>työn</a:t>
            </a:r>
            <a:r>
              <a:rPr lang="en-GB" dirty="0" smtClean="0"/>
              <a:t> </a:t>
            </a:r>
            <a:r>
              <a:rPr lang="en-GB" dirty="0" err="1" smtClean="0"/>
              <a:t>tekijä</a:t>
            </a:r>
            <a:r>
              <a:rPr lang="en-GB" dirty="0" smtClean="0"/>
              <a:t> / </a:t>
            </a:r>
            <a:r>
              <a:rPr lang="en-GB" dirty="0" err="1" smtClean="0"/>
              <a:t>työnantaja</a:t>
            </a:r>
            <a:r>
              <a:rPr lang="en-GB" dirty="0" smtClean="0"/>
              <a:t> / (</a:t>
            </a:r>
            <a:r>
              <a:rPr lang="en-GB" dirty="0" err="1" smtClean="0"/>
              <a:t>kauppa</a:t>
            </a:r>
            <a:r>
              <a:rPr lang="en-GB" dirty="0" smtClean="0"/>
              <a:t>)</a:t>
            </a:r>
            <a:r>
              <a:rPr lang="en-GB" dirty="0" err="1" smtClean="0"/>
              <a:t>tavara</a:t>
            </a:r>
            <a:r>
              <a:rPr lang="en-GB" dirty="0" smtClean="0"/>
              <a:t> / “</a:t>
            </a:r>
            <a:r>
              <a:rPr lang="en-GB" dirty="0" err="1" smtClean="0"/>
              <a:t>toimisto”työntekijä</a:t>
            </a:r>
            <a:endParaRPr lang="en-GB" dirty="0" smtClean="0"/>
          </a:p>
          <a:p>
            <a:pPr marL="514350" indent="-514350">
              <a:buAutoNum type="arabicPeriod"/>
            </a:pPr>
            <a:r>
              <a:rPr lang="en-GB" dirty="0" smtClean="0"/>
              <a:t>colleague / domestic market / occupation / staff </a:t>
            </a:r>
            <a:br>
              <a:rPr lang="en-GB" dirty="0" smtClean="0"/>
            </a:br>
            <a:r>
              <a:rPr lang="en-GB" dirty="0" err="1" smtClean="0"/>
              <a:t>kollega</a:t>
            </a:r>
            <a:r>
              <a:rPr lang="en-GB" dirty="0" smtClean="0"/>
              <a:t> / </a:t>
            </a:r>
            <a:r>
              <a:rPr lang="en-GB" dirty="0" err="1" smtClean="0"/>
              <a:t>sisämarkkinat</a:t>
            </a:r>
            <a:r>
              <a:rPr lang="en-GB" dirty="0" smtClean="0"/>
              <a:t> / </a:t>
            </a:r>
            <a:r>
              <a:rPr lang="en-GB" dirty="0" err="1" smtClean="0"/>
              <a:t>ammatti</a:t>
            </a:r>
            <a:r>
              <a:rPr lang="en-GB" dirty="0" smtClean="0"/>
              <a:t> / </a:t>
            </a:r>
            <a:r>
              <a:rPr lang="en-GB" dirty="0" err="1" smtClean="0"/>
              <a:t>henkilöstö</a:t>
            </a:r>
            <a:endParaRPr lang="en-GB" dirty="0" smtClean="0"/>
          </a:p>
          <a:p>
            <a:pPr marL="514350" indent="-514350">
              <a:buAutoNum type="arabicPeriod"/>
            </a:pPr>
            <a:r>
              <a:rPr lang="en-GB" dirty="0" smtClean="0"/>
              <a:t>budget deficit/minimum wage / sick leave / strike</a:t>
            </a:r>
            <a:br>
              <a:rPr lang="en-GB" dirty="0" smtClean="0"/>
            </a:br>
            <a:r>
              <a:rPr lang="en-GB" dirty="0" err="1" smtClean="0"/>
              <a:t>budjettivaje</a:t>
            </a:r>
            <a:r>
              <a:rPr lang="en-GB" dirty="0" smtClean="0"/>
              <a:t> / </a:t>
            </a:r>
            <a:r>
              <a:rPr lang="en-GB" dirty="0" err="1" smtClean="0"/>
              <a:t>minimipalkka</a:t>
            </a:r>
            <a:r>
              <a:rPr lang="en-GB" dirty="0" smtClean="0"/>
              <a:t> / </a:t>
            </a:r>
            <a:r>
              <a:rPr lang="en-GB" dirty="0" err="1" smtClean="0"/>
              <a:t>sairausloma</a:t>
            </a:r>
            <a:r>
              <a:rPr lang="en-GB" dirty="0" smtClean="0"/>
              <a:t> / </a:t>
            </a:r>
            <a:r>
              <a:rPr lang="en-GB" dirty="0" err="1" smtClean="0"/>
              <a:t>lakko</a:t>
            </a:r>
            <a:endParaRPr lang="en-GB" dirty="0" smtClean="0"/>
          </a:p>
          <a:p>
            <a:pPr marL="514350" indent="-514350">
              <a:buAutoNum type="arabicPeriod"/>
            </a:pPr>
            <a:r>
              <a:rPr lang="en-GB" dirty="0" smtClean="0"/>
              <a:t>GDP (gross domestic product) / retail / shift / stock market</a:t>
            </a:r>
            <a:br>
              <a:rPr lang="en-GB" dirty="0" smtClean="0"/>
            </a:br>
            <a:r>
              <a:rPr lang="en-GB" dirty="0" err="1" smtClean="0"/>
              <a:t>bruttokansantuote</a:t>
            </a:r>
            <a:r>
              <a:rPr lang="en-GB" dirty="0" smtClean="0"/>
              <a:t> / </a:t>
            </a:r>
            <a:r>
              <a:rPr lang="en-GB" dirty="0" err="1" smtClean="0"/>
              <a:t>vähittäis</a:t>
            </a:r>
            <a:r>
              <a:rPr lang="en-GB" dirty="0" smtClean="0"/>
              <a:t>(</a:t>
            </a:r>
            <a:r>
              <a:rPr lang="en-GB" dirty="0" err="1" smtClean="0"/>
              <a:t>kauppa</a:t>
            </a:r>
            <a:r>
              <a:rPr lang="en-GB" dirty="0" smtClean="0"/>
              <a:t>) / </a:t>
            </a:r>
            <a:r>
              <a:rPr lang="en-GB" dirty="0" err="1" smtClean="0"/>
              <a:t>työvuoro</a:t>
            </a:r>
            <a:r>
              <a:rPr lang="en-GB" dirty="0" smtClean="0"/>
              <a:t> / </a:t>
            </a:r>
            <a:r>
              <a:rPr lang="en-GB" dirty="0" err="1" smtClean="0"/>
              <a:t>osakemarkkinat</a:t>
            </a:r>
            <a:endParaRPr lang="en-GB" dirty="0" smtClean="0"/>
          </a:p>
          <a:p>
            <a:pPr marL="514350" indent="-514350">
              <a:buAutoNum type="arabicPeriod"/>
            </a:pPr>
            <a:r>
              <a:rPr lang="en-GB" dirty="0" smtClean="0"/>
              <a:t>paternity leave / perks / raise / salary</a:t>
            </a:r>
            <a:br>
              <a:rPr lang="en-GB" dirty="0" smtClean="0"/>
            </a:br>
            <a:r>
              <a:rPr lang="en-GB" dirty="0" err="1" smtClean="0"/>
              <a:t>isyysloma</a:t>
            </a:r>
            <a:r>
              <a:rPr lang="en-GB" dirty="0" smtClean="0"/>
              <a:t> / </a:t>
            </a:r>
            <a:r>
              <a:rPr lang="en-GB" dirty="0" err="1" smtClean="0"/>
              <a:t>työsuhde-edut</a:t>
            </a:r>
            <a:r>
              <a:rPr lang="en-GB" dirty="0" smtClean="0"/>
              <a:t> / </a:t>
            </a:r>
            <a:r>
              <a:rPr lang="en-GB" dirty="0" err="1" smtClean="0"/>
              <a:t>palkankorotus</a:t>
            </a:r>
            <a:r>
              <a:rPr lang="en-GB" dirty="0" smtClean="0"/>
              <a:t> / </a:t>
            </a:r>
            <a:r>
              <a:rPr lang="en-GB" dirty="0" err="1" smtClean="0"/>
              <a:t>palkka</a:t>
            </a:r>
            <a:endParaRPr lang="en-GB" dirty="0" smtClean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 smtClean="0"/>
              <a:t>bankruptcies / blue chips / investment / trades</a:t>
            </a:r>
            <a:br>
              <a:rPr lang="en-GB" dirty="0" smtClean="0"/>
            </a:br>
            <a:r>
              <a:rPr lang="en-GB" dirty="0" err="1" smtClean="0"/>
              <a:t>konkurssi</a:t>
            </a:r>
            <a:r>
              <a:rPr lang="en-GB" dirty="0" smtClean="0"/>
              <a:t> / </a:t>
            </a:r>
            <a:r>
              <a:rPr lang="en-GB" dirty="0" err="1" smtClean="0"/>
              <a:t>vakavarainen</a:t>
            </a:r>
            <a:r>
              <a:rPr lang="en-GB" dirty="0" smtClean="0"/>
              <a:t> </a:t>
            </a:r>
            <a:r>
              <a:rPr lang="en-GB" dirty="0" err="1" smtClean="0"/>
              <a:t>yritys</a:t>
            </a:r>
            <a:r>
              <a:rPr lang="en-GB" dirty="0" smtClean="0"/>
              <a:t>, </a:t>
            </a:r>
            <a:r>
              <a:rPr lang="en-GB" dirty="0" err="1" smtClean="0"/>
              <a:t>varma</a:t>
            </a:r>
            <a:r>
              <a:rPr lang="en-GB" dirty="0" smtClean="0"/>
              <a:t> </a:t>
            </a:r>
            <a:r>
              <a:rPr lang="en-GB" dirty="0" err="1" smtClean="0"/>
              <a:t>sijoituskohde</a:t>
            </a:r>
            <a:r>
              <a:rPr lang="en-GB" dirty="0" smtClean="0"/>
              <a:t> / </a:t>
            </a:r>
            <a:r>
              <a:rPr lang="en-GB" dirty="0" err="1" smtClean="0"/>
              <a:t>sijoitus</a:t>
            </a:r>
            <a:r>
              <a:rPr lang="en-GB" dirty="0" smtClean="0"/>
              <a:t> / </a:t>
            </a:r>
            <a:r>
              <a:rPr lang="en-GB" dirty="0" err="1" smtClean="0"/>
              <a:t>ammatit</a:t>
            </a:r>
            <a:endParaRPr lang="en-GB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 smtClean="0"/>
              <a:t>assets / consumption / recession / short-term employment</a:t>
            </a:r>
            <a:br>
              <a:rPr lang="en-GB" dirty="0" smtClean="0"/>
            </a:br>
            <a:r>
              <a:rPr lang="en-GB" dirty="0" err="1" smtClean="0"/>
              <a:t>varat</a:t>
            </a:r>
            <a:r>
              <a:rPr lang="en-GB" dirty="0" smtClean="0"/>
              <a:t> / </a:t>
            </a:r>
            <a:r>
              <a:rPr lang="en-GB" dirty="0" err="1" smtClean="0"/>
              <a:t>kulutus</a:t>
            </a:r>
            <a:r>
              <a:rPr lang="en-GB" dirty="0" smtClean="0"/>
              <a:t> / lama / </a:t>
            </a:r>
            <a:r>
              <a:rPr lang="en-GB" dirty="0" err="1" smtClean="0"/>
              <a:t>pätkätyö</a:t>
            </a:r>
            <a:endParaRPr lang="en-GB" dirty="0" smtClean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 smtClean="0"/>
              <a:t>finance / fire / resign / sack</a:t>
            </a:r>
            <a:br>
              <a:rPr lang="en-GB" dirty="0" smtClean="0"/>
            </a:br>
            <a:r>
              <a:rPr lang="en-GB" dirty="0" err="1" smtClean="0"/>
              <a:t>talous</a:t>
            </a:r>
            <a:r>
              <a:rPr lang="en-GB" dirty="0" smtClean="0"/>
              <a:t> / </a:t>
            </a:r>
            <a:r>
              <a:rPr lang="en-GB" dirty="0" err="1" smtClean="0"/>
              <a:t>erottaa</a:t>
            </a:r>
            <a:r>
              <a:rPr lang="en-GB" dirty="0" smtClean="0"/>
              <a:t>, </a:t>
            </a:r>
            <a:r>
              <a:rPr lang="en-GB" dirty="0" err="1" smtClean="0"/>
              <a:t>antaa</a:t>
            </a:r>
            <a:r>
              <a:rPr lang="en-GB" dirty="0" smtClean="0"/>
              <a:t> </a:t>
            </a:r>
            <a:r>
              <a:rPr lang="en-GB" dirty="0" err="1" smtClean="0"/>
              <a:t>potkut</a:t>
            </a:r>
            <a:r>
              <a:rPr lang="en-GB" dirty="0" smtClean="0"/>
              <a:t> / </a:t>
            </a:r>
            <a:r>
              <a:rPr lang="en-GB" dirty="0" err="1" smtClean="0"/>
              <a:t>erota</a:t>
            </a:r>
            <a:r>
              <a:rPr lang="en-GB" dirty="0" smtClean="0"/>
              <a:t> / </a:t>
            </a:r>
            <a:r>
              <a:rPr lang="en-GB" dirty="0" err="1" smtClean="0"/>
              <a:t>erottaa</a:t>
            </a:r>
            <a:r>
              <a:rPr lang="en-GB" dirty="0" smtClean="0"/>
              <a:t>, </a:t>
            </a:r>
            <a:r>
              <a:rPr lang="en-GB" dirty="0" err="1" smtClean="0"/>
              <a:t>antaa</a:t>
            </a:r>
            <a:r>
              <a:rPr lang="en-GB" dirty="0" smtClean="0"/>
              <a:t> </a:t>
            </a:r>
            <a:r>
              <a:rPr lang="en-GB" dirty="0" err="1" smtClean="0"/>
              <a:t>potkut</a:t>
            </a:r>
            <a:endParaRPr lang="fi-FI" dirty="0" smtClean="0"/>
          </a:p>
          <a:p>
            <a:pPr marL="514350" indent="-51435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888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349</Words>
  <Application>Microsoft Office PowerPoint</Application>
  <PresentationFormat>Laajakuva</PresentationFormat>
  <Paragraphs>21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Working life vocabulary, multiple choice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life vocabulary, multiple choice</dc:title>
  <dc:creator>Franzon Päivi</dc:creator>
  <cp:lastModifiedBy>Franzon Päivi</cp:lastModifiedBy>
  <cp:revision>2</cp:revision>
  <dcterms:created xsi:type="dcterms:W3CDTF">2020-07-30T13:19:55Z</dcterms:created>
  <dcterms:modified xsi:type="dcterms:W3CDTF">2020-07-30T13:27:45Z</dcterms:modified>
</cp:coreProperties>
</file>