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75" d="100"/>
          <a:sy n="75" d="100"/>
        </p:scale>
        <p:origin x="22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3/9/2016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Great Depression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44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Social</a:t>
            </a:r>
            <a:r>
              <a:rPr lang="fi-FI" dirty="0" smtClean="0"/>
              <a:t>, </a:t>
            </a:r>
            <a:r>
              <a:rPr lang="fi-FI" dirty="0" err="1" smtClean="0"/>
              <a:t>political</a:t>
            </a:r>
            <a:r>
              <a:rPr lang="fi-FI" dirty="0" smtClean="0"/>
              <a:t> and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World </a:t>
            </a:r>
            <a:r>
              <a:rPr lang="fi-FI" dirty="0" err="1" smtClean="0"/>
              <a:t>economy</a:t>
            </a:r>
            <a:r>
              <a:rPr lang="fi-FI" dirty="0" smtClean="0"/>
              <a:t> into </a:t>
            </a:r>
            <a:r>
              <a:rPr lang="fi-FI" dirty="0" err="1" smtClean="0"/>
              <a:t>collapse</a:t>
            </a:r>
            <a:r>
              <a:rPr lang="fi-FI" dirty="0" smtClean="0"/>
              <a:t>; </a:t>
            </a:r>
            <a:r>
              <a:rPr lang="fi-FI" dirty="0" err="1" smtClean="0"/>
              <a:t>bankruptcies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USA  ( 30% out of </a:t>
            </a:r>
            <a:r>
              <a:rPr lang="fi-FI" dirty="0" err="1" smtClean="0"/>
              <a:t>work</a:t>
            </a:r>
            <a:r>
              <a:rPr lang="fi-FI" dirty="0" smtClean="0"/>
              <a:t>) and in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nations</a:t>
            </a:r>
            <a:endParaRPr lang="fi-FI" dirty="0" smtClean="0"/>
          </a:p>
          <a:p>
            <a:r>
              <a:rPr lang="fi-FI" dirty="0" err="1" smtClean="0"/>
              <a:t>Impact</a:t>
            </a:r>
            <a:r>
              <a:rPr lang="fi-FI" dirty="0" smtClean="0"/>
              <a:t> on </a:t>
            </a:r>
            <a:r>
              <a:rPr lang="fi-FI" dirty="0" err="1" smtClean="0"/>
              <a:t>international</a:t>
            </a:r>
            <a:r>
              <a:rPr lang="fi-FI" dirty="0" smtClean="0"/>
              <a:t> </a:t>
            </a:r>
            <a:r>
              <a:rPr lang="fi-FI" dirty="0" err="1" smtClean="0"/>
              <a:t>relations</a:t>
            </a:r>
            <a:r>
              <a:rPr lang="fi-FI" dirty="0" smtClean="0"/>
              <a:t>;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end</a:t>
            </a:r>
            <a:r>
              <a:rPr lang="fi-FI" dirty="0" smtClean="0"/>
              <a:t> of </a:t>
            </a:r>
            <a:r>
              <a:rPr lang="fi-FI" dirty="0" err="1" smtClean="0"/>
              <a:t>co-operation</a:t>
            </a:r>
            <a:r>
              <a:rPr lang="fi-FI" dirty="0" smtClean="0"/>
              <a:t> ( </a:t>
            </a:r>
            <a:r>
              <a:rPr lang="fi-FI" dirty="0" err="1" smtClean="0"/>
              <a:t>Dawes</a:t>
            </a:r>
            <a:r>
              <a:rPr lang="fi-FI" dirty="0" smtClean="0"/>
              <a:t>, Young, </a:t>
            </a:r>
            <a:r>
              <a:rPr lang="fi-FI" dirty="0" err="1" smtClean="0"/>
              <a:t>Locarno</a:t>
            </a:r>
            <a:r>
              <a:rPr lang="fi-FI" dirty="0" smtClean="0"/>
              <a:t>, </a:t>
            </a:r>
            <a:r>
              <a:rPr lang="fi-FI" dirty="0" err="1" smtClean="0"/>
              <a:t>Kellog-Briand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hit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USSR (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trade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 smtClean="0"/>
              <a:t> </a:t>
            </a:r>
            <a:r>
              <a:rPr lang="fi-FI" dirty="0" err="1" smtClean="0"/>
              <a:t>states</a:t>
            </a:r>
            <a:r>
              <a:rPr lang="fi-FI" dirty="0" smtClean="0"/>
              <a:t>)</a:t>
            </a:r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 of </a:t>
            </a:r>
            <a:r>
              <a:rPr lang="fi-FI" dirty="0" err="1" smtClean="0"/>
              <a:t>increased</a:t>
            </a:r>
            <a:r>
              <a:rPr lang="fi-FI" dirty="0" smtClean="0"/>
              <a:t> </a:t>
            </a:r>
            <a:r>
              <a:rPr lang="fi-FI" dirty="0" err="1" smtClean="0"/>
              <a:t>protection</a:t>
            </a:r>
            <a:r>
              <a:rPr lang="fi-FI" sz="2800" dirty="0" smtClean="0">
                <a:latin typeface="Garamond" panose="02020404030301010803" pitchFamily="18" charset="0"/>
              </a:rPr>
              <a:t>→ </a:t>
            </a:r>
            <a:r>
              <a:rPr lang="fi-FI" sz="2800" dirty="0" err="1" smtClean="0">
                <a:latin typeface="Garamond" panose="02020404030301010803" pitchFamily="18" charset="0"/>
              </a:rPr>
              <a:t>world</a:t>
            </a:r>
            <a:r>
              <a:rPr lang="fi-FI" sz="2800" dirty="0" smtClean="0">
                <a:latin typeface="Garamond" panose="02020404030301010803" pitchFamily="18" charset="0"/>
              </a:rPr>
              <a:t> </a:t>
            </a:r>
            <a:r>
              <a:rPr lang="fi-FI" sz="2800" dirty="0" err="1" smtClean="0">
                <a:latin typeface="Garamond" panose="02020404030301010803" pitchFamily="18" charset="0"/>
              </a:rPr>
              <a:t>trade</a:t>
            </a:r>
            <a:r>
              <a:rPr lang="fi-FI" sz="2800" dirty="0" smtClean="0">
                <a:latin typeface="Garamond" panose="02020404030301010803" pitchFamily="18" charset="0"/>
              </a:rPr>
              <a:t> </a:t>
            </a:r>
            <a:r>
              <a:rPr lang="fi-FI" dirty="0" smtClean="0">
                <a:latin typeface="Trebuchet MS" panose="020B0603020202020204" pitchFamily="34" charset="0"/>
              </a:rPr>
              <a:t>into </a:t>
            </a:r>
            <a:r>
              <a:rPr lang="fi-FI" dirty="0" err="1" smtClean="0">
                <a:latin typeface="Trebuchet MS" panose="020B0603020202020204" pitchFamily="34" charset="0"/>
              </a:rPr>
              <a:t>rapid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decline</a:t>
            </a:r>
            <a:r>
              <a:rPr lang="fi-FI" dirty="0" smtClean="0">
                <a:latin typeface="Trebuchet MS" panose="020B0603020202020204" pitchFamily="34" charset="0"/>
              </a:rPr>
              <a:t> ( 70 % </a:t>
            </a:r>
            <a:r>
              <a:rPr lang="fi-FI" dirty="0" err="1" smtClean="0">
                <a:latin typeface="Trebuchet MS" panose="020B0603020202020204" pitchFamily="34" charset="0"/>
              </a:rPr>
              <a:t>between</a:t>
            </a:r>
            <a:r>
              <a:rPr lang="fi-FI" dirty="0" smtClean="0">
                <a:latin typeface="Trebuchet MS" panose="020B0603020202020204" pitchFamily="34" charset="0"/>
              </a:rPr>
              <a:t> 1929 and 1932)</a:t>
            </a:r>
          </a:p>
          <a:p>
            <a:r>
              <a:rPr lang="fi-FI" dirty="0" err="1" smtClean="0">
                <a:latin typeface="Trebuchet MS" panose="020B0603020202020204" pitchFamily="34" charset="0"/>
              </a:rPr>
              <a:t>The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debt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problem</a:t>
            </a:r>
            <a:r>
              <a:rPr lang="fi-FI" dirty="0" smtClean="0">
                <a:latin typeface="Trebuchet MS" panose="020B0603020202020204" pitchFamily="34" charset="0"/>
              </a:rPr>
              <a:t> ( </a:t>
            </a:r>
            <a:r>
              <a:rPr lang="fi-FI" dirty="0" err="1" smtClean="0">
                <a:latin typeface="Trebuchet MS" panose="020B0603020202020204" pitchFamily="34" charset="0"/>
              </a:rPr>
              <a:t>see</a:t>
            </a:r>
            <a:r>
              <a:rPr lang="fi-FI" dirty="0" smtClean="0">
                <a:latin typeface="Trebuchet MS" panose="020B0603020202020204" pitchFamily="34" charset="0"/>
              </a:rPr>
              <a:t> p. 163)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46006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Failure</a:t>
            </a:r>
            <a:r>
              <a:rPr lang="fi-FI" dirty="0" smtClean="0"/>
              <a:t> in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co-operation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 err="1" smtClean="0"/>
              <a:t>Countries</a:t>
            </a:r>
            <a:r>
              <a:rPr lang="fi-FI" dirty="0" smtClean="0"/>
              <a:t> </a:t>
            </a:r>
            <a:r>
              <a:rPr lang="fi-FI" dirty="0" err="1" smtClean="0"/>
              <a:t>blamed</a:t>
            </a:r>
            <a:r>
              <a:rPr lang="fi-FI" dirty="0" smtClean="0"/>
              <a:t> </a:t>
            </a:r>
            <a:r>
              <a:rPr lang="fi-FI" dirty="0" err="1" smtClean="0"/>
              <a:t>each</a:t>
            </a:r>
            <a:r>
              <a:rPr lang="fi-FI" dirty="0" smtClean="0"/>
              <a:t> </a:t>
            </a:r>
            <a:r>
              <a:rPr lang="fi-FI" dirty="0" err="1" smtClean="0"/>
              <a:t>other</a:t>
            </a:r>
            <a:r>
              <a:rPr lang="fi-FI" dirty="0"/>
              <a:t> </a:t>
            </a:r>
            <a:r>
              <a:rPr lang="fi-FI" dirty="0" err="1" smtClean="0"/>
              <a:t>which</a:t>
            </a:r>
            <a:r>
              <a:rPr lang="fi-FI" dirty="0" smtClean="0"/>
              <a:t> </a:t>
            </a:r>
            <a:r>
              <a:rPr lang="fi-FI" dirty="0" err="1" smtClean="0"/>
              <a:t>limited</a:t>
            </a:r>
            <a:r>
              <a:rPr lang="fi-FI" dirty="0" smtClean="0"/>
              <a:t> </a:t>
            </a:r>
            <a:r>
              <a:rPr lang="fi-FI" dirty="0" err="1" smtClean="0"/>
              <a:t>attempts</a:t>
            </a:r>
            <a:r>
              <a:rPr lang="fi-FI" dirty="0" smtClean="0"/>
              <a:t> of </a:t>
            </a:r>
            <a:r>
              <a:rPr lang="fi-FI" dirty="0" err="1" smtClean="0"/>
              <a:t>co-operation</a:t>
            </a:r>
            <a:endParaRPr lang="fi-FI" dirty="0" smtClean="0"/>
          </a:p>
          <a:p>
            <a:r>
              <a:rPr lang="fi-FI" dirty="0" err="1" smtClean="0"/>
              <a:t>USA´s</a:t>
            </a:r>
            <a:r>
              <a:rPr lang="fi-FI" dirty="0" smtClean="0"/>
              <a:t> </a:t>
            </a:r>
            <a:r>
              <a:rPr lang="fi-FI" dirty="0" err="1" smtClean="0"/>
              <a:t>Hoover</a:t>
            </a:r>
            <a:r>
              <a:rPr lang="fi-FI" dirty="0" smtClean="0"/>
              <a:t> </a:t>
            </a:r>
            <a:r>
              <a:rPr lang="fi-FI" dirty="0" err="1" smtClean="0"/>
              <a:t>ready</a:t>
            </a:r>
            <a:r>
              <a:rPr lang="fi-FI" dirty="0" smtClean="0"/>
              <a:t> for </a:t>
            </a:r>
            <a:r>
              <a:rPr lang="fi-FI" dirty="0" err="1" smtClean="0"/>
              <a:t>one-year</a:t>
            </a:r>
            <a:r>
              <a:rPr lang="fi-FI" dirty="0" smtClean="0"/>
              <a:t> suspension of </a:t>
            </a:r>
            <a:r>
              <a:rPr lang="fi-FI" dirty="0" err="1" smtClean="0"/>
              <a:t>debt</a:t>
            </a:r>
            <a:r>
              <a:rPr lang="fi-FI" dirty="0" smtClean="0"/>
              <a:t> </a:t>
            </a:r>
            <a:r>
              <a:rPr lang="fi-FI" dirty="0" err="1" smtClean="0"/>
              <a:t>payments</a:t>
            </a:r>
            <a:r>
              <a:rPr lang="fi-FI" dirty="0" smtClean="0"/>
              <a:t>, </a:t>
            </a:r>
            <a:r>
              <a:rPr lang="fi-FI" dirty="0" err="1" smtClean="0"/>
              <a:t>finally</a:t>
            </a:r>
            <a:r>
              <a:rPr lang="fi-FI" dirty="0" smtClean="0"/>
              <a:t> France and Britain for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plan</a:t>
            </a:r>
            <a:r>
              <a:rPr lang="fi-FI" dirty="0" smtClean="0"/>
              <a:t> as </a:t>
            </a:r>
            <a:r>
              <a:rPr lang="fi-FI" dirty="0" err="1" smtClean="0"/>
              <a:t>well</a:t>
            </a:r>
            <a:r>
              <a:rPr lang="fi-FI" dirty="0" smtClean="0"/>
              <a:t>. Germany </a:t>
            </a:r>
            <a:r>
              <a:rPr lang="fi-FI" dirty="0" err="1" smtClean="0"/>
              <a:t>would</a:t>
            </a:r>
            <a:r>
              <a:rPr lang="fi-FI" dirty="0" smtClean="0"/>
              <a:t> </a:t>
            </a:r>
            <a:r>
              <a:rPr lang="fi-FI" dirty="0" err="1" smtClean="0"/>
              <a:t>be</a:t>
            </a:r>
            <a:r>
              <a:rPr lang="fi-FI" dirty="0" smtClean="0"/>
              <a:t> </a:t>
            </a:r>
            <a:r>
              <a:rPr lang="fi-FI" dirty="0" err="1" smtClean="0"/>
              <a:t>able</a:t>
            </a:r>
            <a:r>
              <a:rPr lang="fi-FI" dirty="0" smtClean="0"/>
              <a:t> to </a:t>
            </a:r>
            <a:r>
              <a:rPr lang="fi-FI" dirty="0" err="1" smtClean="0"/>
              <a:t>pay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form</a:t>
            </a:r>
            <a:r>
              <a:rPr lang="fi-FI" dirty="0" smtClean="0"/>
              <a:t> of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bonds</a:t>
            </a:r>
            <a:r>
              <a:rPr lang="fi-FI" dirty="0" smtClean="0"/>
              <a:t> ( USA </a:t>
            </a:r>
            <a:r>
              <a:rPr lang="fi-FI" dirty="0" err="1" smtClean="0"/>
              <a:t>should</a:t>
            </a:r>
            <a:r>
              <a:rPr lang="fi-FI" dirty="0" smtClean="0"/>
              <a:t> go for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continued</a:t>
            </a:r>
            <a:r>
              <a:rPr lang="fi-FI" dirty="0" smtClean="0"/>
              <a:t> </a:t>
            </a:r>
            <a:r>
              <a:rPr lang="fi-FI" dirty="0" err="1" smtClean="0"/>
              <a:t>postponement</a:t>
            </a:r>
            <a:r>
              <a:rPr lang="fi-FI" dirty="0" smtClean="0"/>
              <a:t> of </a:t>
            </a:r>
            <a:r>
              <a:rPr lang="fi-FI" dirty="0" err="1" smtClean="0"/>
              <a:t>debt</a:t>
            </a:r>
            <a:r>
              <a:rPr lang="fi-FI" dirty="0" smtClean="0"/>
              <a:t> </a:t>
            </a:r>
            <a:r>
              <a:rPr lang="fi-FI" dirty="0" err="1" smtClean="0"/>
              <a:t>repayments</a:t>
            </a:r>
            <a:r>
              <a:rPr lang="fi-FI" dirty="0" smtClean="0"/>
              <a:t> = Lausanne </a:t>
            </a:r>
            <a:r>
              <a:rPr lang="fi-FI" dirty="0" err="1" smtClean="0"/>
              <a:t>agreement</a:t>
            </a:r>
            <a:r>
              <a:rPr lang="fi-FI" dirty="0" smtClean="0"/>
              <a:t>) </a:t>
            </a:r>
            <a:r>
              <a:rPr lang="fi-FI" dirty="0" smtClean="0">
                <a:latin typeface="Garamond" panose="02020404030301010803" pitchFamily="18" charset="0"/>
              </a:rPr>
              <a:t>→ </a:t>
            </a:r>
            <a:r>
              <a:rPr lang="fi-FI" dirty="0" smtClean="0">
                <a:latin typeface="Trebuchet MS" panose="020B0603020202020204" pitchFamily="34" charset="0"/>
              </a:rPr>
              <a:t>US </a:t>
            </a:r>
            <a:r>
              <a:rPr lang="fi-FI" dirty="0" err="1" smtClean="0">
                <a:latin typeface="Trebuchet MS" panose="020B0603020202020204" pitchFamily="34" charset="0"/>
              </a:rPr>
              <a:t>Senate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refused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the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deal</a:t>
            </a:r>
            <a:r>
              <a:rPr lang="fi-FI" dirty="0" smtClean="0">
                <a:latin typeface="Trebuchet MS" panose="020B0603020202020204" pitchFamily="34" charset="0"/>
              </a:rPr>
              <a:t> and </a:t>
            </a:r>
            <a:r>
              <a:rPr lang="fi-FI" dirty="0" err="1" smtClean="0">
                <a:latin typeface="Trebuchet MS" panose="020B0603020202020204" pitchFamily="34" charset="0"/>
              </a:rPr>
              <a:t>back</a:t>
            </a:r>
            <a:r>
              <a:rPr lang="fi-FI" dirty="0" smtClean="0">
                <a:latin typeface="Trebuchet MS" panose="020B0603020202020204" pitchFamily="34" charset="0"/>
              </a:rPr>
              <a:t> to </a:t>
            </a:r>
            <a:r>
              <a:rPr lang="fi-FI" dirty="0" err="1" smtClean="0">
                <a:latin typeface="Trebuchet MS" panose="020B0603020202020204" pitchFamily="34" charset="0"/>
              </a:rPr>
              <a:t>the</a:t>
            </a:r>
            <a:r>
              <a:rPr lang="fi-FI" dirty="0" smtClean="0">
                <a:latin typeface="Trebuchet MS" panose="020B0603020202020204" pitchFamily="34" charset="0"/>
              </a:rPr>
              <a:t> Young </a:t>
            </a:r>
            <a:r>
              <a:rPr lang="fi-FI" dirty="0" err="1" smtClean="0">
                <a:latin typeface="Trebuchet MS" panose="020B0603020202020204" pitchFamily="34" charset="0"/>
              </a:rPr>
              <a:t>plan</a:t>
            </a:r>
            <a:endParaRPr lang="fi-FI" dirty="0" smtClean="0">
              <a:latin typeface="Trebuchet MS" panose="020B0603020202020204" pitchFamily="34" charset="0"/>
            </a:endParaRPr>
          </a:p>
          <a:p>
            <a:r>
              <a:rPr lang="fi-FI" dirty="0" smtClean="0">
                <a:latin typeface="Trebuchet MS" panose="020B0603020202020204" pitchFamily="34" charset="0"/>
              </a:rPr>
              <a:t>Hitler to </a:t>
            </a:r>
            <a:r>
              <a:rPr lang="fi-FI" dirty="0" err="1" smtClean="0">
                <a:latin typeface="Trebuchet MS" panose="020B0603020202020204" pitchFamily="34" charset="0"/>
              </a:rPr>
              <a:t>power</a:t>
            </a:r>
            <a:r>
              <a:rPr lang="fi-FI" dirty="0" smtClean="0">
                <a:latin typeface="Trebuchet MS" panose="020B0603020202020204" pitchFamily="34" charset="0"/>
              </a:rPr>
              <a:t>: Germany </a:t>
            </a:r>
            <a:r>
              <a:rPr lang="fi-FI" dirty="0" err="1" smtClean="0">
                <a:latin typeface="Trebuchet MS" panose="020B0603020202020204" pitchFamily="34" charset="0"/>
              </a:rPr>
              <a:t>rejected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the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plan</a:t>
            </a:r>
            <a:r>
              <a:rPr lang="fi-FI" dirty="0" smtClean="0">
                <a:latin typeface="Trebuchet MS" panose="020B0603020202020204" pitchFamily="34" charset="0"/>
              </a:rPr>
              <a:t>; </a:t>
            </a:r>
            <a:r>
              <a:rPr lang="fi-FI" dirty="0" err="1" smtClean="0">
                <a:latin typeface="Trebuchet MS" panose="020B0603020202020204" pitchFamily="34" charset="0"/>
              </a:rPr>
              <a:t>only</a:t>
            </a:r>
            <a:r>
              <a:rPr lang="fi-FI" dirty="0" smtClean="0">
                <a:latin typeface="Trebuchet MS" panose="020B0603020202020204" pitchFamily="34" charset="0"/>
              </a:rPr>
              <a:t> 3 </a:t>
            </a:r>
            <a:r>
              <a:rPr lang="fi-FI" dirty="0" err="1" smtClean="0">
                <a:latin typeface="Trebuchet MS" panose="020B0603020202020204" pitchFamily="34" charset="0"/>
              </a:rPr>
              <a:t>billion</a:t>
            </a:r>
            <a:r>
              <a:rPr lang="fi-FI" dirty="0" smtClean="0">
                <a:latin typeface="Trebuchet MS" panose="020B0603020202020204" pitchFamily="34" charset="0"/>
              </a:rPr>
              <a:t> out of 10 </a:t>
            </a:r>
            <a:r>
              <a:rPr lang="fi-FI" dirty="0" err="1" smtClean="0">
                <a:latin typeface="Trebuchet MS" panose="020B0603020202020204" pitchFamily="34" charset="0"/>
              </a:rPr>
              <a:t>billion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was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repaid</a:t>
            </a:r>
            <a:r>
              <a:rPr lang="fi-FI" dirty="0" smtClean="0">
                <a:latin typeface="Trebuchet MS" panose="020B0603020202020204" pitchFamily="34" charset="0"/>
              </a:rPr>
              <a:t> to </a:t>
            </a:r>
            <a:r>
              <a:rPr lang="fi-FI" dirty="0" err="1" smtClean="0">
                <a:latin typeface="Trebuchet MS" panose="020B0603020202020204" pitchFamily="34" charset="0"/>
              </a:rPr>
              <a:t>the</a:t>
            </a:r>
            <a:r>
              <a:rPr lang="fi-FI" dirty="0" smtClean="0">
                <a:latin typeface="Trebuchet MS" panose="020B0603020202020204" pitchFamily="34" charset="0"/>
              </a:rPr>
              <a:t> US</a:t>
            </a:r>
          </a:p>
          <a:p>
            <a:r>
              <a:rPr lang="fi-FI" dirty="0" err="1" smtClean="0">
                <a:latin typeface="Trebuchet MS" panose="020B0603020202020204" pitchFamily="34" charset="0"/>
              </a:rPr>
              <a:t>Economic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nationalism</a:t>
            </a:r>
            <a:r>
              <a:rPr lang="fi-FI" dirty="0" smtClean="0">
                <a:latin typeface="Trebuchet MS" panose="020B0603020202020204" pitchFamily="34" charset="0"/>
              </a:rPr>
              <a:t>, </a:t>
            </a:r>
            <a:r>
              <a:rPr lang="fi-FI" dirty="0" err="1" smtClean="0">
                <a:latin typeface="Trebuchet MS" panose="020B0603020202020204" pitchFamily="34" charset="0"/>
              </a:rPr>
              <a:t>autarky</a:t>
            </a:r>
            <a:r>
              <a:rPr lang="fi-FI" dirty="0" smtClean="0">
                <a:latin typeface="Trebuchet MS" panose="020B0603020202020204" pitchFamily="34" charset="0"/>
              </a:rPr>
              <a:t>/ </a:t>
            </a:r>
            <a:r>
              <a:rPr lang="fi-FI" dirty="0" err="1" smtClean="0">
                <a:latin typeface="Trebuchet MS" panose="020B0603020202020204" pitchFamily="34" charset="0"/>
              </a:rPr>
              <a:t>self-sufficiency</a:t>
            </a:r>
            <a:r>
              <a:rPr lang="fi-FI" dirty="0" smtClean="0">
                <a:latin typeface="Trebuchet MS" panose="020B0603020202020204" pitchFamily="34" charset="0"/>
              </a:rPr>
              <a:t> </a:t>
            </a:r>
            <a:r>
              <a:rPr lang="fi-FI" dirty="0" err="1" smtClean="0">
                <a:latin typeface="Trebuchet MS" panose="020B0603020202020204" pitchFamily="34" charset="0"/>
              </a:rPr>
              <a:t>encouraged</a:t>
            </a:r>
            <a:endParaRPr lang="fi-FI" dirty="0" smtClean="0">
              <a:latin typeface="Trebuchet MS" panose="020B0603020202020204" pitchFamily="34" charset="0"/>
            </a:endParaRPr>
          </a:p>
          <a:p>
            <a:endParaRPr lang="fi-FI" dirty="0"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010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463873"/>
            <a:ext cx="9613861" cy="3599316"/>
          </a:xfrm>
        </p:spPr>
        <p:txBody>
          <a:bodyPr>
            <a:normAutofit lnSpcReduction="10000"/>
          </a:bodyPr>
          <a:lstStyle/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rise</a:t>
            </a:r>
            <a:r>
              <a:rPr lang="fi-FI" dirty="0" smtClean="0"/>
              <a:t> of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extremism</a:t>
            </a:r>
            <a:r>
              <a:rPr lang="fi-FI" dirty="0" smtClean="0"/>
              <a:t>: Hitler, </a:t>
            </a:r>
            <a:r>
              <a:rPr lang="fi-FI" dirty="0" err="1" smtClean="0"/>
              <a:t>Mussolini´s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r>
              <a:rPr lang="fi-FI" dirty="0" smtClean="0"/>
              <a:t> </a:t>
            </a:r>
            <a:r>
              <a:rPr lang="fi-FI" dirty="0" err="1" smtClean="0"/>
              <a:t>justified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depression, </a:t>
            </a:r>
          </a:p>
          <a:p>
            <a:r>
              <a:rPr lang="fi-FI" dirty="0" smtClean="0"/>
              <a:t>Japan; </a:t>
            </a:r>
            <a:r>
              <a:rPr lang="fi-FI" dirty="0" err="1" smtClean="0"/>
              <a:t>both</a:t>
            </a:r>
            <a:r>
              <a:rPr lang="fi-FI" dirty="0" smtClean="0"/>
              <a:t> </a:t>
            </a:r>
            <a:r>
              <a:rPr lang="fi-FI" dirty="0" err="1" smtClean="0"/>
              <a:t>production</a:t>
            </a:r>
            <a:r>
              <a:rPr lang="fi-FI" dirty="0" smtClean="0"/>
              <a:t> and </a:t>
            </a:r>
            <a:r>
              <a:rPr lang="fi-FI" dirty="0" err="1" smtClean="0"/>
              <a:t>employment</a:t>
            </a:r>
            <a:r>
              <a:rPr lang="fi-FI" dirty="0" smtClean="0"/>
              <a:t> </a:t>
            </a:r>
            <a:r>
              <a:rPr lang="fi-FI" dirty="0" err="1" smtClean="0"/>
              <a:t>fell</a:t>
            </a:r>
            <a:r>
              <a:rPr lang="fi-FI" dirty="0" smtClean="0"/>
              <a:t> </a:t>
            </a:r>
            <a:r>
              <a:rPr lang="fi-FI" dirty="0" err="1" smtClean="0"/>
              <a:t>by</a:t>
            </a:r>
            <a:r>
              <a:rPr lang="fi-FI" dirty="0" smtClean="0"/>
              <a:t> 30 % </a:t>
            </a:r>
            <a:r>
              <a:rPr lang="fi-FI" dirty="0" err="1" smtClean="0"/>
              <a:t>between</a:t>
            </a:r>
            <a:r>
              <a:rPr lang="fi-FI" dirty="0" smtClean="0"/>
              <a:t> 1929 and 1931!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relied</a:t>
            </a:r>
            <a:r>
              <a:rPr lang="fi-FI" dirty="0" smtClean="0"/>
              <a:t> on </a:t>
            </a:r>
            <a:r>
              <a:rPr lang="fi-FI" dirty="0" err="1" smtClean="0"/>
              <a:t>the</a:t>
            </a:r>
            <a:r>
              <a:rPr lang="fi-FI" dirty="0" smtClean="0"/>
              <a:t> import of </a:t>
            </a:r>
            <a:r>
              <a:rPr lang="fi-FI" dirty="0" err="1" smtClean="0"/>
              <a:t>raw</a:t>
            </a:r>
            <a:r>
              <a:rPr lang="fi-FI" dirty="0" smtClean="0"/>
              <a:t> </a:t>
            </a:r>
            <a:r>
              <a:rPr lang="fi-FI" dirty="0" err="1" smtClean="0"/>
              <a:t>materials</a:t>
            </a:r>
            <a:r>
              <a:rPr lang="fi-FI" dirty="0" smtClean="0"/>
              <a:t> ( </a:t>
            </a:r>
            <a:r>
              <a:rPr lang="fi-FI" dirty="0" err="1" smtClean="0"/>
              <a:t>protective</a:t>
            </a:r>
            <a:r>
              <a:rPr lang="fi-FI" dirty="0" smtClean="0"/>
              <a:t> </a:t>
            </a:r>
            <a:r>
              <a:rPr lang="fi-FI" dirty="0" err="1" smtClean="0"/>
              <a:t>tariffs</a:t>
            </a:r>
            <a:r>
              <a:rPr lang="fi-FI" dirty="0" smtClean="0"/>
              <a:t> made it </a:t>
            </a:r>
            <a:r>
              <a:rPr lang="fi-FI" dirty="0" err="1" smtClean="0"/>
              <a:t>worse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demand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luxury</a:t>
            </a:r>
            <a:r>
              <a:rPr lang="fi-FI" dirty="0" smtClean="0"/>
              <a:t> products </a:t>
            </a:r>
            <a:r>
              <a:rPr lang="fi-FI" dirty="0" err="1" smtClean="0"/>
              <a:t>collapsed</a:t>
            </a:r>
            <a:r>
              <a:rPr lang="fi-FI" dirty="0" smtClean="0"/>
              <a:t> and </a:t>
            </a:r>
            <a:r>
              <a:rPr lang="fi-FI" dirty="0" err="1" smtClean="0"/>
              <a:t>prices</a:t>
            </a:r>
            <a:r>
              <a:rPr lang="fi-FI" dirty="0" smtClean="0"/>
              <a:t> </a:t>
            </a:r>
            <a:r>
              <a:rPr lang="fi-FI" dirty="0" err="1" smtClean="0"/>
              <a:t>fell</a:t>
            </a:r>
            <a:r>
              <a:rPr lang="fi-FI" dirty="0" smtClean="0"/>
              <a:t> 	(</a:t>
            </a:r>
            <a:r>
              <a:rPr lang="fi-FI" dirty="0" err="1" smtClean="0"/>
              <a:t>lucrative</a:t>
            </a:r>
            <a:r>
              <a:rPr lang="fi-FI" dirty="0" smtClean="0"/>
              <a:t> </a:t>
            </a:r>
            <a:r>
              <a:rPr lang="fi-FI" dirty="0" err="1" smtClean="0"/>
              <a:t>silk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- 50 % of </a:t>
            </a:r>
            <a:r>
              <a:rPr lang="fi-FI" dirty="0" err="1" smtClean="0"/>
              <a:t>mining</a:t>
            </a:r>
            <a:r>
              <a:rPr lang="fi-FI" dirty="0" smtClean="0"/>
              <a:t> and heavy </a:t>
            </a:r>
            <a:r>
              <a:rPr lang="fi-FI" dirty="0" err="1" smtClean="0"/>
              <a:t>industry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forced</a:t>
            </a:r>
            <a:r>
              <a:rPr lang="fi-FI" dirty="0" smtClean="0"/>
              <a:t> to </a:t>
            </a:r>
            <a:r>
              <a:rPr lang="fi-FI" dirty="0" err="1" smtClean="0"/>
              <a:t>close</a:t>
            </a:r>
            <a:r>
              <a:rPr lang="fi-FI" dirty="0" smtClean="0"/>
              <a:t> 	</a:t>
            </a:r>
            <a:r>
              <a:rPr lang="fi-FI" dirty="0" err="1" smtClean="0"/>
              <a:t>down</a:t>
            </a:r>
            <a:endParaRPr lang="fi-FI" dirty="0" smtClean="0"/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308817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Japan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growing</a:t>
            </a:r>
            <a:r>
              <a:rPr lang="fi-FI" dirty="0" smtClean="0"/>
              <a:t> </a:t>
            </a:r>
            <a:r>
              <a:rPr lang="fi-FI" dirty="0" err="1" smtClean="0"/>
              <a:t>population</a:t>
            </a:r>
            <a:r>
              <a:rPr lang="fi-FI" dirty="0" smtClean="0"/>
              <a:t> ( 1 </a:t>
            </a:r>
            <a:r>
              <a:rPr lang="fi-FI" dirty="0" err="1" smtClean="0"/>
              <a:t>million</a:t>
            </a:r>
            <a:r>
              <a:rPr lang="fi-FI" dirty="0" smtClean="0"/>
              <a:t> per </a:t>
            </a:r>
            <a:r>
              <a:rPr lang="fi-FI" dirty="0" err="1" smtClean="0"/>
              <a:t>year</a:t>
            </a:r>
            <a:r>
              <a:rPr lang="fi-FI" dirty="0" smtClean="0"/>
              <a:t>) Japan </a:t>
            </a:r>
            <a:r>
              <a:rPr lang="fi-FI" dirty="0" err="1" smtClean="0"/>
              <a:t>faced</a:t>
            </a:r>
            <a:r>
              <a:rPr lang="fi-FI" dirty="0" smtClean="0"/>
              <a:t> </a:t>
            </a:r>
            <a:r>
              <a:rPr lang="fi-FI" dirty="0" err="1" smtClean="0"/>
              <a:t>serious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r>
              <a:rPr lang="fi-FI" dirty="0" smtClean="0"/>
              <a:t>, </a:t>
            </a:r>
            <a:r>
              <a:rPr lang="fi-FI" dirty="0" err="1" smtClean="0"/>
              <a:t>poverty</a:t>
            </a:r>
            <a:endParaRPr lang="fi-FI" dirty="0" smtClean="0"/>
          </a:p>
          <a:p>
            <a:r>
              <a:rPr lang="fi-FI" dirty="0" err="1" smtClean="0"/>
              <a:t>Military</a:t>
            </a:r>
            <a:r>
              <a:rPr lang="fi-FI" dirty="0" smtClean="0"/>
              <a:t> and </a:t>
            </a:r>
            <a:r>
              <a:rPr lang="fi-FI" dirty="0" err="1" smtClean="0"/>
              <a:t>patriotic</a:t>
            </a:r>
            <a:r>
              <a:rPr lang="fi-FI" dirty="0" smtClean="0"/>
              <a:t> </a:t>
            </a:r>
            <a:r>
              <a:rPr lang="fi-FI" dirty="0" err="1" smtClean="0"/>
              <a:t>groups</a:t>
            </a:r>
            <a:r>
              <a:rPr lang="fi-FI" dirty="0" smtClean="0"/>
              <a:t> </a:t>
            </a:r>
            <a:r>
              <a:rPr lang="fi-FI" dirty="0" err="1" smtClean="0"/>
              <a:t>increased</a:t>
            </a:r>
            <a:r>
              <a:rPr lang="fi-FI" dirty="0" smtClean="0"/>
              <a:t> </a:t>
            </a:r>
            <a:r>
              <a:rPr lang="fi-FI" dirty="0" err="1" smtClean="0"/>
              <a:t>their</a:t>
            </a:r>
            <a:r>
              <a:rPr lang="fi-FI" dirty="0" smtClean="0"/>
              <a:t> </a:t>
            </a:r>
            <a:r>
              <a:rPr lang="fi-FI" dirty="0" err="1" smtClean="0"/>
              <a:t>power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easy</a:t>
            </a:r>
            <a:r>
              <a:rPr lang="fi-FI" dirty="0" smtClean="0"/>
              <a:t> </a:t>
            </a:r>
            <a:r>
              <a:rPr lang="fi-FI" dirty="0" err="1" smtClean="0"/>
              <a:t>solutions</a:t>
            </a:r>
            <a:r>
              <a:rPr lang="fi-FI" dirty="0" smtClean="0"/>
              <a:t> ( </a:t>
            </a:r>
            <a:r>
              <a:rPr lang="fi-FI" dirty="0" err="1" smtClean="0"/>
              <a:t>calls</a:t>
            </a:r>
            <a:r>
              <a:rPr lang="fi-FI" dirty="0" smtClean="0"/>
              <a:t> for </a:t>
            </a:r>
            <a:r>
              <a:rPr lang="fi-FI" dirty="0" err="1" smtClean="0"/>
              <a:t>expansion</a:t>
            </a:r>
            <a:r>
              <a:rPr lang="fi-FI" dirty="0" smtClean="0">
                <a:latin typeface="Garamond" panose="02020404030301010803" pitchFamily="18" charset="0"/>
              </a:rPr>
              <a:t>→ </a:t>
            </a:r>
            <a:r>
              <a:rPr lang="fi-FI" dirty="0" err="1" smtClean="0">
                <a:latin typeface="Tempus Sans ITC" panose="04020404030D07020202" pitchFamily="82" charset="0"/>
              </a:rPr>
              <a:t>invasion</a:t>
            </a:r>
            <a:r>
              <a:rPr lang="fi-FI" dirty="0" smtClean="0">
                <a:latin typeface="Tempus Sans ITC" panose="04020404030D07020202" pitchFamily="82" charset="0"/>
              </a:rPr>
              <a:t> of </a:t>
            </a:r>
            <a:r>
              <a:rPr lang="fi-FI" dirty="0" err="1" smtClean="0">
                <a:latin typeface="Tempus Sans ITC" panose="04020404030D07020202" pitchFamily="82" charset="0"/>
              </a:rPr>
              <a:t>Manchuria</a:t>
            </a:r>
            <a:r>
              <a:rPr lang="fi-FI" dirty="0" smtClean="0">
                <a:latin typeface="Garamond" panose="02020404030301010803" pitchFamily="18" charset="0"/>
              </a:rPr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2633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Britain 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fi-FI" dirty="0" smtClean="0"/>
              <a:t>In Britain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social</a:t>
            </a:r>
            <a:r>
              <a:rPr lang="fi-FI" dirty="0" smtClean="0"/>
              <a:t> and </a:t>
            </a:r>
            <a:r>
              <a:rPr lang="fi-FI" dirty="0" err="1" smtClean="0"/>
              <a:t>economic</a:t>
            </a:r>
            <a:r>
              <a:rPr lang="fi-FI" dirty="0" smtClean="0"/>
              <a:t> </a:t>
            </a:r>
            <a:r>
              <a:rPr lang="fi-FI" dirty="0" err="1" smtClean="0"/>
              <a:t>impact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Depression </a:t>
            </a:r>
            <a:r>
              <a:rPr lang="fi-FI" dirty="0" err="1" smtClean="0"/>
              <a:t>varied</a:t>
            </a:r>
            <a:r>
              <a:rPr lang="fi-FI" dirty="0" smtClean="0"/>
              <a:t> </a:t>
            </a:r>
            <a:r>
              <a:rPr lang="fi-FI" dirty="0" err="1" smtClean="0"/>
              <a:t>according</a:t>
            </a:r>
            <a:r>
              <a:rPr lang="fi-FI" dirty="0" smtClean="0"/>
              <a:t> to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region</a:t>
            </a:r>
            <a:r>
              <a:rPr lang="fi-FI" dirty="0" smtClean="0"/>
              <a:t> in </a:t>
            </a:r>
            <a:r>
              <a:rPr lang="fi-FI" dirty="0" err="1" smtClean="0"/>
              <a:t>which</a:t>
            </a:r>
            <a:r>
              <a:rPr lang="fi-FI" dirty="0" smtClean="0"/>
              <a:t> </a:t>
            </a:r>
            <a:r>
              <a:rPr lang="fi-FI" dirty="0" err="1" smtClean="0"/>
              <a:t>people</a:t>
            </a:r>
            <a:r>
              <a:rPr lang="fi-FI" dirty="0" smtClean="0"/>
              <a:t> </a:t>
            </a:r>
            <a:r>
              <a:rPr lang="fi-FI" dirty="0" err="1" smtClean="0"/>
              <a:t>lived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traditional</a:t>
            </a:r>
            <a:r>
              <a:rPr lang="fi-FI" dirty="0" smtClean="0"/>
              <a:t> </a:t>
            </a:r>
            <a:r>
              <a:rPr lang="fi-FI" dirty="0" err="1" smtClean="0"/>
              <a:t>industries</a:t>
            </a:r>
            <a:r>
              <a:rPr lang="fi-FI" dirty="0" smtClean="0"/>
              <a:t> </a:t>
            </a:r>
            <a:r>
              <a:rPr lang="fi-FI" dirty="0" err="1" smtClean="0"/>
              <a:t>like</a:t>
            </a:r>
            <a:r>
              <a:rPr lang="fi-FI" dirty="0" smtClean="0"/>
              <a:t> </a:t>
            </a:r>
            <a:r>
              <a:rPr lang="fi-FI" dirty="0" err="1" smtClean="0"/>
              <a:t>iron</a:t>
            </a:r>
            <a:r>
              <a:rPr lang="fi-FI" dirty="0" smtClean="0"/>
              <a:t>, </a:t>
            </a:r>
            <a:r>
              <a:rPr lang="fi-FI" dirty="0" err="1" smtClean="0"/>
              <a:t>steel</a:t>
            </a:r>
            <a:r>
              <a:rPr lang="fi-FI" dirty="0" smtClean="0"/>
              <a:t>, </a:t>
            </a:r>
            <a:r>
              <a:rPr lang="fi-FI" dirty="0" err="1" smtClean="0"/>
              <a:t>cotton</a:t>
            </a:r>
            <a:r>
              <a:rPr lang="fi-FI" dirty="0" smtClean="0"/>
              <a:t> and 	</a:t>
            </a:r>
            <a:r>
              <a:rPr lang="fi-FI" dirty="0" err="1" smtClean="0"/>
              <a:t>shipbuilding</a:t>
            </a:r>
            <a:r>
              <a:rPr lang="fi-FI" dirty="0" smtClean="0"/>
              <a:t> 	</a:t>
            </a:r>
            <a:r>
              <a:rPr lang="fi-FI" dirty="0" err="1" smtClean="0"/>
              <a:t>were</a:t>
            </a:r>
            <a:r>
              <a:rPr lang="fi-FI" dirty="0" smtClean="0"/>
              <a:t> </a:t>
            </a:r>
            <a:r>
              <a:rPr lang="fi-FI" dirty="0" err="1" smtClean="0"/>
              <a:t>located</a:t>
            </a:r>
            <a:r>
              <a:rPr lang="fi-FI" dirty="0" smtClean="0"/>
              <a:t>  in </a:t>
            </a:r>
            <a:r>
              <a:rPr lang="fi-FI" dirty="0" err="1" smtClean="0"/>
              <a:t>the</a:t>
            </a:r>
            <a:r>
              <a:rPr lang="fi-FI" dirty="0" smtClean="0"/>
              <a:t> north, north-</a:t>
            </a:r>
            <a:r>
              <a:rPr lang="fi-FI" dirty="0" err="1" smtClean="0"/>
              <a:t>west</a:t>
            </a:r>
            <a:r>
              <a:rPr lang="fi-FI" dirty="0" smtClean="0"/>
              <a:t> and </a:t>
            </a:r>
            <a:r>
              <a:rPr lang="fi-FI" dirty="0" err="1" smtClean="0"/>
              <a:t>those</a:t>
            </a:r>
            <a:r>
              <a:rPr lang="fi-FI" dirty="0" smtClean="0"/>
              <a:t>  	</a:t>
            </a:r>
            <a:r>
              <a:rPr lang="fi-FI" dirty="0" err="1" smtClean="0"/>
              <a:t>suffered</a:t>
            </a:r>
            <a:r>
              <a:rPr lang="fi-FI" dirty="0" smtClean="0"/>
              <a:t> </a:t>
            </a:r>
            <a:r>
              <a:rPr lang="fi-FI" dirty="0" err="1" smtClean="0"/>
              <a:t>most</a:t>
            </a:r>
            <a:endParaRPr lang="fi-FI" dirty="0" smtClean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dirty="0" smtClean="0"/>
              <a:t>- </a:t>
            </a:r>
            <a:r>
              <a:rPr lang="fi-FI" dirty="0" err="1" smtClean="0"/>
              <a:t>those</a:t>
            </a:r>
            <a:r>
              <a:rPr lang="fi-FI" dirty="0" smtClean="0"/>
              <a:t> in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south</a:t>
            </a:r>
            <a:r>
              <a:rPr lang="fi-FI" dirty="0" smtClean="0"/>
              <a:t> </a:t>
            </a:r>
            <a:r>
              <a:rPr lang="fi-FI" dirty="0" err="1" smtClean="0"/>
              <a:t>or</a:t>
            </a:r>
            <a:r>
              <a:rPr lang="fi-FI" dirty="0"/>
              <a:t> </a:t>
            </a:r>
            <a:r>
              <a:rPr lang="fi-FI" dirty="0" smtClean="0"/>
              <a:t>east </a:t>
            </a:r>
            <a:r>
              <a:rPr lang="fi-FI" dirty="0" err="1" smtClean="0"/>
              <a:t>who</a:t>
            </a:r>
            <a:r>
              <a:rPr lang="fi-FI" dirty="0" smtClean="0"/>
              <a:t> </a:t>
            </a:r>
            <a:r>
              <a:rPr lang="fi-FI" dirty="0" err="1" smtClean="0"/>
              <a:t>had</a:t>
            </a:r>
            <a:r>
              <a:rPr lang="fi-FI" dirty="0" smtClean="0"/>
              <a:t> </a:t>
            </a:r>
            <a:r>
              <a:rPr lang="fi-FI" dirty="0" err="1" smtClean="0"/>
              <a:t>employment</a:t>
            </a:r>
            <a:r>
              <a:rPr lang="fi-FI" dirty="0" smtClean="0"/>
              <a:t> </a:t>
            </a:r>
            <a:r>
              <a:rPr lang="fi-FI" dirty="0" err="1" smtClean="0"/>
              <a:t>enjoyed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	</a:t>
            </a:r>
            <a:r>
              <a:rPr lang="fi-FI" dirty="0" err="1" smtClean="0"/>
              <a:t>period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relative</a:t>
            </a:r>
            <a:r>
              <a:rPr lang="fi-FI" dirty="0" smtClean="0"/>
              <a:t> </a:t>
            </a:r>
            <a:r>
              <a:rPr lang="fi-FI" dirty="0" err="1" smtClean="0"/>
              <a:t>increasing</a:t>
            </a:r>
            <a:r>
              <a:rPr lang="fi-FI" dirty="0" smtClean="0"/>
              <a:t> </a:t>
            </a:r>
            <a:r>
              <a:rPr lang="fi-FI" dirty="0" err="1" smtClean="0"/>
              <a:t>prosperity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increase</a:t>
            </a:r>
            <a:r>
              <a:rPr lang="fi-FI" dirty="0" smtClean="0"/>
              <a:t> of </a:t>
            </a:r>
            <a:r>
              <a:rPr lang="fi-FI" dirty="0" err="1" smtClean="0"/>
              <a:t>real</a:t>
            </a:r>
            <a:r>
              <a:rPr lang="fi-FI" dirty="0" smtClean="0"/>
              <a:t> 	</a:t>
            </a:r>
            <a:r>
              <a:rPr lang="fi-FI" dirty="0" err="1" smtClean="0"/>
              <a:t>incomes</a:t>
            </a:r>
            <a:r>
              <a:rPr lang="fi-FI" dirty="0" smtClean="0"/>
              <a:t> and </a:t>
            </a:r>
            <a:r>
              <a:rPr lang="fi-FI" dirty="0" err="1" smtClean="0"/>
              <a:t>low</a:t>
            </a:r>
            <a:r>
              <a:rPr lang="fi-FI" dirty="0" smtClean="0"/>
              <a:t> </a:t>
            </a:r>
            <a:r>
              <a:rPr lang="fi-FI" dirty="0" err="1" smtClean="0"/>
              <a:t>interest</a:t>
            </a:r>
            <a:r>
              <a:rPr lang="fi-FI" dirty="0" smtClean="0"/>
              <a:t> </a:t>
            </a:r>
            <a:r>
              <a:rPr lang="fi-FI" dirty="0" err="1" smtClean="0"/>
              <a:t>rates</a:t>
            </a:r>
            <a:endParaRPr lang="fi-FI" dirty="0" smtClean="0"/>
          </a:p>
          <a:p>
            <a:r>
              <a:rPr lang="fi-FI" dirty="0" err="1" smtClean="0"/>
              <a:t>Democracy</a:t>
            </a:r>
            <a:r>
              <a:rPr lang="fi-FI" dirty="0" smtClean="0"/>
              <a:t> </a:t>
            </a:r>
            <a:r>
              <a:rPr lang="fi-FI" dirty="0" err="1" smtClean="0"/>
              <a:t>was</a:t>
            </a:r>
            <a:r>
              <a:rPr lang="fi-FI" dirty="0" smtClean="0"/>
              <a:t> </a:t>
            </a:r>
            <a:r>
              <a:rPr lang="fi-FI" dirty="0" err="1" smtClean="0"/>
              <a:t>never</a:t>
            </a:r>
            <a:r>
              <a:rPr lang="fi-FI" dirty="0" smtClean="0"/>
              <a:t> </a:t>
            </a:r>
            <a:r>
              <a:rPr lang="fi-FI" dirty="0" err="1" smtClean="0"/>
              <a:t>really</a:t>
            </a:r>
            <a:r>
              <a:rPr lang="fi-FI" dirty="0" smtClean="0"/>
              <a:t> </a:t>
            </a:r>
            <a:r>
              <a:rPr lang="fi-FI" dirty="0" err="1" smtClean="0"/>
              <a:t>threatened</a:t>
            </a:r>
            <a:r>
              <a:rPr lang="fi-FI" dirty="0" smtClean="0"/>
              <a:t>, no </a:t>
            </a:r>
            <a:r>
              <a:rPr lang="fi-FI" dirty="0" err="1" smtClean="0"/>
              <a:t>mass</a:t>
            </a:r>
            <a:r>
              <a:rPr lang="fi-FI" dirty="0" smtClean="0"/>
              <a:t> </a:t>
            </a:r>
            <a:r>
              <a:rPr lang="fi-FI" dirty="0" err="1" smtClean="0"/>
              <a:t>support</a:t>
            </a:r>
            <a:r>
              <a:rPr lang="fi-FI" dirty="0" smtClean="0"/>
              <a:t> for </a:t>
            </a:r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extremism</a:t>
            </a:r>
            <a:endParaRPr lang="fi-FI" dirty="0" smtClean="0"/>
          </a:p>
          <a:p>
            <a:r>
              <a:rPr lang="fi-FI" dirty="0" err="1" smtClean="0"/>
              <a:t>Welfare</a:t>
            </a:r>
            <a:r>
              <a:rPr lang="fi-FI" dirty="0" smtClean="0"/>
              <a:t> </a:t>
            </a:r>
            <a:r>
              <a:rPr lang="fi-FI" dirty="0" err="1" smtClean="0"/>
              <a:t>cuts</a:t>
            </a:r>
            <a:r>
              <a:rPr lang="fi-FI" dirty="0" smtClean="0"/>
              <a:t> to </a:t>
            </a:r>
            <a:r>
              <a:rPr lang="fi-FI" dirty="0" err="1" smtClean="0"/>
              <a:t>keep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budget</a:t>
            </a:r>
            <a:r>
              <a:rPr lang="fi-FI" dirty="0" smtClean="0"/>
              <a:t> in </a:t>
            </a:r>
            <a:r>
              <a:rPr lang="fi-FI" dirty="0" err="1" smtClean="0"/>
              <a:t>balance</a:t>
            </a:r>
            <a:r>
              <a:rPr lang="fi-FI" dirty="0" smtClean="0"/>
              <a:t>; </a:t>
            </a:r>
            <a:r>
              <a:rPr lang="fi-FI" dirty="0" err="1" smtClean="0"/>
              <a:t>people</a:t>
            </a:r>
            <a:r>
              <a:rPr lang="fi-FI" dirty="0" smtClean="0"/>
              <a:t> (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majority</a:t>
            </a:r>
            <a:r>
              <a:rPr lang="fi-FI" dirty="0" smtClean="0"/>
              <a:t>) </a:t>
            </a:r>
            <a:r>
              <a:rPr lang="fi-FI" dirty="0" err="1" smtClean="0"/>
              <a:t>satisfied</a:t>
            </a:r>
            <a:r>
              <a:rPr lang="fi-FI" dirty="0" smtClean="0"/>
              <a:t> </a:t>
            </a:r>
            <a:r>
              <a:rPr lang="fi-FI" dirty="0" err="1" smtClean="0"/>
              <a:t>with</a:t>
            </a:r>
            <a:r>
              <a:rPr lang="fi-FI" dirty="0" smtClean="0"/>
              <a:t> </a:t>
            </a:r>
            <a:r>
              <a:rPr lang="fi-FI" dirty="0" err="1" smtClean="0"/>
              <a:t>that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2308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France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err="1" smtClean="0"/>
              <a:t>Greater</a:t>
            </a:r>
            <a:r>
              <a:rPr lang="fi-FI" dirty="0" smtClean="0"/>
              <a:t> </a:t>
            </a:r>
            <a:r>
              <a:rPr lang="fi-FI" dirty="0" err="1" smtClean="0"/>
              <a:t>self-sufficiency</a:t>
            </a:r>
            <a:r>
              <a:rPr lang="fi-FI" dirty="0" smtClean="0"/>
              <a:t> </a:t>
            </a:r>
            <a:r>
              <a:rPr lang="fi-FI" dirty="0" err="1" smtClean="0"/>
              <a:t>protected</a:t>
            </a:r>
            <a:r>
              <a:rPr lang="fi-FI" dirty="0" smtClean="0"/>
              <a:t> France in </a:t>
            </a:r>
            <a:r>
              <a:rPr lang="fi-FI" dirty="0" err="1" smtClean="0"/>
              <a:t>the</a:t>
            </a:r>
            <a:r>
              <a:rPr lang="fi-FI" dirty="0"/>
              <a:t> </a:t>
            </a:r>
            <a:r>
              <a:rPr lang="fi-FI" dirty="0" err="1" smtClean="0"/>
              <a:t>beginning</a:t>
            </a:r>
            <a:r>
              <a:rPr lang="fi-FI" dirty="0" smtClean="0"/>
              <a:t> of </a:t>
            </a:r>
            <a:r>
              <a:rPr lang="fi-FI" dirty="0" err="1" smtClean="0"/>
              <a:t>the</a:t>
            </a:r>
            <a:r>
              <a:rPr lang="fi-FI" dirty="0" smtClean="0"/>
              <a:t> 1930´s, </a:t>
            </a:r>
            <a:r>
              <a:rPr lang="fi-FI" dirty="0" err="1" smtClean="0"/>
              <a:t>later</a:t>
            </a:r>
            <a:r>
              <a:rPr lang="fi-FI" dirty="0" smtClean="0"/>
              <a:t> </a:t>
            </a: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impacts</a:t>
            </a:r>
            <a:r>
              <a:rPr lang="fi-FI" dirty="0" smtClean="0"/>
              <a:t> </a:t>
            </a:r>
            <a:r>
              <a:rPr lang="fi-FI" dirty="0" err="1" smtClean="0"/>
              <a:t>hit</a:t>
            </a:r>
            <a:r>
              <a:rPr lang="fi-FI" dirty="0" smtClean="0"/>
              <a:t> France </a:t>
            </a:r>
            <a:r>
              <a:rPr lang="fi-FI" dirty="0" err="1" smtClean="0"/>
              <a:t>more</a:t>
            </a:r>
            <a:r>
              <a:rPr lang="fi-FI" dirty="0" smtClean="0"/>
              <a:t> </a:t>
            </a:r>
            <a:r>
              <a:rPr lang="fi-FI" dirty="0" err="1" smtClean="0"/>
              <a:t>seriously</a:t>
            </a:r>
            <a:r>
              <a:rPr lang="fi-FI" dirty="0" smtClean="0"/>
              <a:t> ( 425 000 </a:t>
            </a:r>
            <a:r>
              <a:rPr lang="fi-FI" dirty="0" err="1" smtClean="0"/>
              <a:t>unemployed</a:t>
            </a:r>
            <a:r>
              <a:rPr lang="fi-FI" dirty="0" smtClean="0"/>
              <a:t> in 1935)</a:t>
            </a:r>
          </a:p>
          <a:p>
            <a:r>
              <a:rPr lang="fi-FI" dirty="0" smtClean="0"/>
              <a:t>Germany </a:t>
            </a:r>
            <a:r>
              <a:rPr lang="fi-FI" dirty="0" err="1" smtClean="0"/>
              <a:t>did</a:t>
            </a:r>
            <a:r>
              <a:rPr lang="fi-FI" dirty="0" smtClean="0"/>
              <a:t> </a:t>
            </a:r>
            <a:r>
              <a:rPr lang="fi-FI" dirty="0" err="1" smtClean="0"/>
              <a:t>not</a:t>
            </a:r>
            <a:r>
              <a:rPr lang="fi-FI" dirty="0" smtClean="0"/>
              <a:t> </a:t>
            </a:r>
            <a:r>
              <a:rPr lang="fi-FI" dirty="0" err="1" smtClean="0"/>
              <a:t>pay</a:t>
            </a:r>
            <a:r>
              <a:rPr lang="fi-FI" dirty="0" smtClean="0"/>
              <a:t> </a:t>
            </a:r>
            <a:r>
              <a:rPr lang="fi-FI" dirty="0" err="1" smtClean="0"/>
              <a:t>reparations</a:t>
            </a:r>
            <a:r>
              <a:rPr lang="fi-FI" dirty="0" smtClean="0"/>
              <a:t>, 33 % </a:t>
            </a:r>
            <a:r>
              <a:rPr lang="fi-FI" dirty="0" err="1" smtClean="0"/>
              <a:t>fall</a:t>
            </a:r>
            <a:r>
              <a:rPr lang="fi-FI" dirty="0" smtClean="0"/>
              <a:t> in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income</a:t>
            </a:r>
            <a:r>
              <a:rPr lang="fi-FI" dirty="0" smtClean="0"/>
              <a:t>, </a:t>
            </a:r>
            <a:r>
              <a:rPr lang="fi-FI" dirty="0" err="1" smtClean="0"/>
              <a:t>government</a:t>
            </a:r>
            <a:r>
              <a:rPr lang="fi-FI" dirty="0" smtClean="0"/>
              <a:t> </a:t>
            </a:r>
            <a:r>
              <a:rPr lang="fi-FI" dirty="0" err="1" smtClean="0"/>
              <a:t>finances</a:t>
            </a:r>
            <a:r>
              <a:rPr lang="fi-FI" dirty="0" smtClean="0"/>
              <a:t> </a:t>
            </a:r>
            <a:r>
              <a:rPr lang="fi-FI" dirty="0" err="1" smtClean="0"/>
              <a:t>faced</a:t>
            </a:r>
            <a:r>
              <a:rPr lang="fi-FI" dirty="0" smtClean="0"/>
              <a:t> </a:t>
            </a:r>
            <a:r>
              <a:rPr lang="fi-FI" dirty="0" err="1" smtClean="0"/>
              <a:t>problems</a:t>
            </a:r>
            <a:endParaRPr lang="fi-FI" dirty="0" smtClean="0"/>
          </a:p>
          <a:p>
            <a:r>
              <a:rPr lang="fi-FI" dirty="0" err="1" smtClean="0"/>
              <a:t>Political</a:t>
            </a:r>
            <a:r>
              <a:rPr lang="fi-FI" dirty="0" smtClean="0"/>
              <a:t> </a:t>
            </a:r>
            <a:r>
              <a:rPr lang="fi-FI" dirty="0" err="1" smtClean="0"/>
              <a:t>unrest</a:t>
            </a:r>
            <a:r>
              <a:rPr lang="fi-FI" dirty="0" smtClean="0"/>
              <a:t>; </a:t>
            </a:r>
            <a:r>
              <a:rPr lang="fi-FI" dirty="0" err="1" smtClean="0"/>
              <a:t>riots</a:t>
            </a:r>
            <a:r>
              <a:rPr lang="fi-FI" dirty="0" smtClean="0"/>
              <a:t> and </a:t>
            </a:r>
            <a:r>
              <a:rPr lang="fi-FI" dirty="0" err="1" smtClean="0"/>
              <a:t>strikes</a:t>
            </a:r>
            <a:endParaRPr lang="fi-FI" dirty="0" smtClean="0"/>
          </a:p>
          <a:p>
            <a:r>
              <a:rPr lang="fi-FI" dirty="0" err="1" smtClean="0"/>
              <a:t>Rise</a:t>
            </a:r>
            <a:r>
              <a:rPr lang="fi-FI" dirty="0" smtClean="0"/>
              <a:t> of </a:t>
            </a:r>
            <a:r>
              <a:rPr lang="fi-FI" dirty="0" err="1" smtClean="0"/>
              <a:t>extremism</a:t>
            </a:r>
            <a:r>
              <a:rPr lang="fi-FI" dirty="0" smtClean="0"/>
              <a:t> ; </a:t>
            </a:r>
            <a:r>
              <a:rPr lang="fi-FI" dirty="0" err="1" smtClean="0"/>
              <a:t>fascist</a:t>
            </a:r>
            <a:r>
              <a:rPr lang="fi-FI" dirty="0" smtClean="0"/>
              <a:t> </a:t>
            </a:r>
            <a:r>
              <a:rPr lang="fi-FI" dirty="0" err="1" smtClean="0"/>
              <a:t>groups</a:t>
            </a:r>
            <a:r>
              <a:rPr lang="fi-FI" dirty="0" smtClean="0"/>
              <a:t> </a:t>
            </a:r>
            <a:r>
              <a:rPr lang="fi-FI" dirty="0" err="1" smtClean="0"/>
              <a:t>mounted</a:t>
            </a:r>
            <a:endParaRPr lang="fi-FI" dirty="0" smtClean="0"/>
          </a:p>
          <a:p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 smtClean="0"/>
              <a:t>constant</a:t>
            </a:r>
            <a:r>
              <a:rPr lang="fi-FI" dirty="0" smtClean="0"/>
              <a:t> </a:t>
            </a:r>
            <a:r>
              <a:rPr lang="fi-FI" dirty="0" err="1" smtClean="0"/>
              <a:t>change</a:t>
            </a:r>
            <a:r>
              <a:rPr lang="fi-FI" dirty="0" smtClean="0"/>
              <a:t> of </a:t>
            </a:r>
            <a:r>
              <a:rPr lang="fi-FI" dirty="0" err="1" smtClean="0"/>
              <a:t>ministries</a:t>
            </a:r>
            <a:r>
              <a:rPr lang="fi-FI" dirty="0" smtClean="0"/>
              <a:t> made it </a:t>
            </a:r>
            <a:r>
              <a:rPr lang="fi-FI" dirty="0" err="1" smtClean="0"/>
              <a:t>difficult</a:t>
            </a:r>
            <a:r>
              <a:rPr lang="fi-FI" dirty="0" smtClean="0"/>
              <a:t> to </a:t>
            </a:r>
            <a:r>
              <a:rPr lang="fi-FI" dirty="0" err="1" smtClean="0"/>
              <a:t>pursue</a:t>
            </a:r>
            <a:r>
              <a:rPr lang="fi-FI" dirty="0" smtClean="0"/>
              <a:t> a </a:t>
            </a:r>
            <a:r>
              <a:rPr lang="fi-FI" dirty="0" err="1" smtClean="0"/>
              <a:t>clear</a:t>
            </a:r>
            <a:r>
              <a:rPr lang="fi-FI" dirty="0" smtClean="0"/>
              <a:t> </a:t>
            </a:r>
            <a:r>
              <a:rPr lang="fi-FI" dirty="0" err="1" smtClean="0"/>
              <a:t>policy</a:t>
            </a:r>
            <a:r>
              <a:rPr lang="fi-FI" dirty="0" smtClean="0"/>
              <a:t>; </a:t>
            </a:r>
            <a:r>
              <a:rPr lang="fi-FI" dirty="0" err="1" smtClean="0"/>
              <a:t>between</a:t>
            </a:r>
            <a:r>
              <a:rPr lang="fi-FI" dirty="0" smtClean="0"/>
              <a:t> 1930 and 1936 </a:t>
            </a:r>
            <a:r>
              <a:rPr lang="fi-FI" dirty="0" err="1" smtClean="0"/>
              <a:t>there</a:t>
            </a:r>
            <a:r>
              <a:rPr lang="fi-FI" dirty="0" smtClean="0"/>
              <a:t> </a:t>
            </a:r>
            <a:r>
              <a:rPr lang="fi-FI" dirty="0" err="1" smtClean="0"/>
              <a:t>were</a:t>
            </a:r>
            <a:r>
              <a:rPr lang="fi-FI" dirty="0" smtClean="0"/>
              <a:t> 18 </a:t>
            </a:r>
            <a:r>
              <a:rPr lang="fi-FI" dirty="0" err="1" smtClean="0"/>
              <a:t>governments</a:t>
            </a:r>
            <a:r>
              <a:rPr lang="fi-FI" dirty="0" err="1" smtClean="0">
                <a:latin typeface="Garamond" panose="02020404030301010803" pitchFamily="18" charset="0"/>
              </a:rPr>
              <a:t>→paved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the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way</a:t>
            </a:r>
            <a:r>
              <a:rPr lang="fi-FI" dirty="0" smtClean="0">
                <a:latin typeface="Garamond" panose="02020404030301010803" pitchFamily="18" charset="0"/>
              </a:rPr>
              <a:t> for  </a:t>
            </a:r>
            <a:r>
              <a:rPr lang="fi-FI" dirty="0" err="1" smtClean="0">
                <a:latin typeface="Garamond" panose="02020404030301010803" pitchFamily="18" charset="0"/>
              </a:rPr>
              <a:t>the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German</a:t>
            </a:r>
            <a:r>
              <a:rPr lang="fi-FI" dirty="0" smtClean="0">
                <a:latin typeface="Garamond" panose="02020404030301010803" pitchFamily="18" charset="0"/>
              </a:rPr>
              <a:t> </a:t>
            </a:r>
            <a:r>
              <a:rPr lang="fi-FI" dirty="0" err="1" smtClean="0">
                <a:latin typeface="Garamond" panose="02020404030301010803" pitchFamily="18" charset="0"/>
              </a:rPr>
              <a:t>occupation</a:t>
            </a:r>
            <a:endParaRPr lang="fi-FI" dirty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0401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483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USA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643560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102</TotalTime>
  <Words>366</Words>
  <Application>Microsoft Office PowerPoint</Application>
  <PresentationFormat>Widescreen</PresentationFormat>
  <Paragraphs>34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Garamond</vt:lpstr>
      <vt:lpstr>Tempus Sans ITC</vt:lpstr>
      <vt:lpstr>Trebuchet MS</vt:lpstr>
      <vt:lpstr>Berlin</vt:lpstr>
      <vt:lpstr>The impact of the Great Depression</vt:lpstr>
      <vt:lpstr>Social, political and economic impact</vt:lpstr>
      <vt:lpstr>Failure in economic co-operation</vt:lpstr>
      <vt:lpstr>Political impact</vt:lpstr>
      <vt:lpstr>Japan</vt:lpstr>
      <vt:lpstr>Britain </vt:lpstr>
      <vt:lpstr>France</vt:lpstr>
      <vt:lpstr>PowerPoint Presentation</vt:lpstr>
      <vt:lpstr>USA</vt:lpstr>
    </vt:vector>
  </TitlesOfParts>
  <Company>AO Tietohallinto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impact of the Great Depression</dc:title>
  <dc:creator>Soininen Susanna</dc:creator>
  <cp:lastModifiedBy>Soininen Susanna</cp:lastModifiedBy>
  <cp:revision>10</cp:revision>
  <dcterms:created xsi:type="dcterms:W3CDTF">2016-03-09T09:01:32Z</dcterms:created>
  <dcterms:modified xsi:type="dcterms:W3CDTF">2016-03-09T10:43:33Z</dcterms:modified>
</cp:coreProperties>
</file>