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89444" y="2268771"/>
            <a:ext cx="6918624" cy="223578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2398" y="4595853"/>
            <a:ext cx="6815669" cy="382545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25.5.-26.5.2021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3" y="2268771"/>
            <a:ext cx="7021578" cy="22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5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63" y="765868"/>
            <a:ext cx="3931900" cy="14018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06663" y="814848"/>
            <a:ext cx="9601196" cy="1303867"/>
          </a:xfrm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fi-FI" dirty="0" smtClean="0"/>
              <a:t> 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226365"/>
            <a:ext cx="9601196" cy="3840480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3-5 opiskelijan ryhmä</a:t>
            </a:r>
          </a:p>
          <a:p>
            <a:pPr marL="0" indent="0">
              <a:buNone/>
            </a:pPr>
            <a:r>
              <a:rPr lang="fi-FI" u="sng" dirty="0" smtClean="0"/>
              <a:t>Tehtävä: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Tehkää ryhmässä  video jostakin tai joistakin Agenda 2030- tavoitteista </a:t>
            </a:r>
            <a:r>
              <a:rPr lang="fi-FI" dirty="0" smtClean="0"/>
              <a:t>(</a:t>
            </a:r>
            <a:r>
              <a:rPr lang="fi-FI" dirty="0" smtClean="0"/>
              <a:t>huolehtikaa, että tavoitteet tulevat esille videossa kuvina, sanoina </a:t>
            </a:r>
            <a:r>
              <a:rPr lang="fi-FI" dirty="0" err="1" smtClean="0"/>
              <a:t>tms</a:t>
            </a:r>
            <a:r>
              <a:rPr lang="fi-FI" dirty="0" smtClean="0"/>
              <a:t> )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Kohderyhmänä on </a:t>
            </a:r>
            <a:r>
              <a:rPr lang="fi-FI" b="1" dirty="0" smtClean="0"/>
              <a:t>nuoret!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Video voi olla </a:t>
            </a:r>
            <a:r>
              <a:rPr lang="fi-FI" dirty="0" smtClean="0"/>
              <a:t>tietoisku-tyyppinen: </a:t>
            </a:r>
            <a:r>
              <a:rPr lang="fi-FI" dirty="0" smtClean="0"/>
              <a:t>valistava, herättelevä, puhdasta faktaa tai kaikkea näiden </a:t>
            </a:r>
            <a:r>
              <a:rPr lang="fi-FI" dirty="0" smtClean="0"/>
              <a:t>sekoitusta ja lisäksi: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Videossa saa olla </a:t>
            </a:r>
            <a:r>
              <a:rPr lang="fi-FI" b="1" dirty="0" smtClean="0"/>
              <a:t>huumoria</a:t>
            </a:r>
            <a:r>
              <a:rPr lang="fi-FI" dirty="0" smtClean="0"/>
              <a:t> – se on jopa suositeltavaa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Videon pituus on n. </a:t>
            </a:r>
            <a:r>
              <a:rPr lang="fi-FI" dirty="0" smtClean="0">
                <a:sym typeface="Wingdings" panose="05000000000000000000" pitchFamily="2" charset="2"/>
              </a:rPr>
              <a:t>1-2min </a:t>
            </a:r>
            <a:endParaRPr lang="fi-FI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Video palautetaan </a:t>
            </a:r>
            <a:r>
              <a:rPr lang="fi-FI" dirty="0" err="1" smtClean="0">
                <a:sym typeface="Wingdings" panose="05000000000000000000" pitchFamily="2" charset="2"/>
              </a:rPr>
              <a:t>pedanettiin</a:t>
            </a:r>
            <a:r>
              <a:rPr lang="fi-FI" dirty="0" smtClean="0">
                <a:sym typeface="Wingdings" panose="05000000000000000000" pitchFamily="2" charset="2"/>
              </a:rPr>
              <a:t> UNESCO- sivun </a:t>
            </a:r>
            <a:r>
              <a:rPr lang="fi-FI" dirty="0" smtClean="0">
                <a:sym typeface="Wingdings" panose="05000000000000000000" pitchFamily="2" charset="2"/>
              </a:rPr>
              <a:t>oman ryhmän palautuskansioon</a:t>
            </a:r>
            <a:endParaRPr lang="fi-FI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Oppiaineet=&gt; Unesco=&gt;liittymisavain TA21=&gt; Toivon Agenda- sivu, jossa </a:t>
            </a:r>
            <a:r>
              <a:rPr lang="fi-FI" dirty="0" smtClean="0">
                <a:sym typeface="Wingdings" panose="05000000000000000000" pitchFamily="2" charset="2"/>
              </a:rPr>
              <a:t>ryhmittäin palautuskansiot</a:t>
            </a:r>
            <a:endParaRPr lang="fi-FI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Kuvaselitepilvi 5"/>
          <p:cNvSpPr/>
          <p:nvPr/>
        </p:nvSpPr>
        <p:spPr>
          <a:xfrm rot="599766">
            <a:off x="7777781" y="772294"/>
            <a:ext cx="3053300" cy="1021903"/>
          </a:xfrm>
          <a:prstGeom prst="cloudCallout">
            <a:avLst>
              <a:gd name="adj1" fmla="val -19531"/>
              <a:gd name="adj2" fmla="val 59388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MEIDÄN </a:t>
            </a:r>
            <a:r>
              <a:rPr lang="fi-FI" dirty="0" smtClean="0"/>
              <a:t>MAAPALLO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09" y="612250"/>
            <a:ext cx="1725433" cy="14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fi-FI" dirty="0" smtClean="0"/>
              <a:t>Agenda 2030 tavoitteet ja vinkki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13706" y="2584173"/>
            <a:ext cx="4718304" cy="331012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Alla olevassa linkissä on esimerkkejä videoista nuorille teemalla ”Meidän tulevaisuus”</a:t>
            </a:r>
          </a:p>
          <a:p>
            <a:pPr marL="0" indent="0">
              <a:buNone/>
            </a:pPr>
            <a:r>
              <a:rPr lang="fi-FI" dirty="0" smtClean="0"/>
              <a:t>https</a:t>
            </a:r>
            <a:r>
              <a:rPr lang="fi-FI" dirty="0"/>
              <a:t>://www.unicef.fi/unicef/tyomme-paakohteet/kestavan-kehityksen-tavoitteet/videot</a:t>
            </a:r>
            <a:r>
              <a:rPr lang="fi-FI" dirty="0" smtClean="0"/>
              <a:t>/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95402" y="2584173"/>
            <a:ext cx="4718304" cy="33964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fi-FI" dirty="0"/>
              <a:t>https://www.ykliitto.fi/yk-teemat/kestava-kehitys/kestavan-kehityksen-tavoitteet</a:t>
            </a:r>
          </a:p>
        </p:txBody>
      </p:sp>
      <p:sp>
        <p:nvSpPr>
          <p:cNvPr id="5" name="AutoShape 2" descr="Kestävän kehityksen tavoitt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4" descr="Kestävän kehityksen tavoitte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65" y="37511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7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117</Words>
  <Application>Microsoft Office PowerPoint</Application>
  <PresentationFormat>Laajakuva</PresentationFormat>
  <Paragraphs>16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Garamond</vt:lpstr>
      <vt:lpstr>Wingdings</vt:lpstr>
      <vt:lpstr>Orgaaninen</vt:lpstr>
      <vt:lpstr>PowerPoint-esitys</vt:lpstr>
      <vt:lpstr>  </vt:lpstr>
      <vt:lpstr>Agenda 2030 tavoitteet ja vinkki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Aune Lassila</dc:creator>
  <cp:lastModifiedBy>Aune Lassila</cp:lastModifiedBy>
  <cp:revision>7</cp:revision>
  <dcterms:created xsi:type="dcterms:W3CDTF">2021-05-18T14:23:05Z</dcterms:created>
  <dcterms:modified xsi:type="dcterms:W3CDTF">2021-05-19T07:38:05Z</dcterms:modified>
</cp:coreProperties>
</file>