
<file path=[Content_Types].xml><?xml version="1.0" encoding="utf-8"?>
<Types xmlns="http://schemas.openxmlformats.org/package/2006/content-types"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2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theme+xml" PartName="/ppt/theme/theme3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 showSpecialPlsOnTitleSld="0">
  <p:sldMasterIdLst>
    <p:sldMasterId id="2147483664" r:id="rId3"/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</p:sldIdLst>
  <p:sldSz cy="13716000" cx="24384000"/>
  <p:notesSz cx="6794500" cy="99314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6.xml"/><Relationship Id="rId10" Type="http://schemas.openxmlformats.org/officeDocument/2006/relationships/slide" Target="slides/slide5.xml"/><Relationship Id="rId13" Type="http://schemas.openxmlformats.org/officeDocument/2006/relationships/slide" Target="slides/slide8.xml"/><Relationship Id="rId12" Type="http://schemas.openxmlformats.org/officeDocument/2006/relationships/slide" Target="slides/slide7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slideMaster" Target="slideMasters/slideMaster2.xml"/><Relationship Id="rId9" Type="http://schemas.openxmlformats.org/officeDocument/2006/relationships/slide" Target="slides/slide4.xml"/><Relationship Id="rId15" Type="http://schemas.openxmlformats.org/officeDocument/2006/relationships/slide" Target="slides/slide10.xml"/><Relationship Id="rId14" Type="http://schemas.openxmlformats.org/officeDocument/2006/relationships/slide" Target="slides/slide9.xml"/><Relationship Id="rId17" Type="http://schemas.openxmlformats.org/officeDocument/2006/relationships/slide" Target="slides/slide12.xml"/><Relationship Id="rId16" Type="http://schemas.openxmlformats.org/officeDocument/2006/relationships/slide" Target="slides/slide1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18" Type="http://schemas.openxmlformats.org/officeDocument/2006/relationships/slide" Target="slides/slide13.xml"/><Relationship Id="rId7" Type="http://schemas.openxmlformats.org/officeDocument/2006/relationships/slide" Target="slides/slide2.xml"/><Relationship Id="rId8" Type="http://schemas.openxmlformats.org/officeDocument/2006/relationships/slide" Target="slides/slide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 txBox="1"/>
          <p:nvPr>
            <p:ph idx="2" type="hdr"/>
          </p:nvPr>
        </p:nvSpPr>
        <p:spPr>
          <a:xfrm>
            <a:off x="0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4" name="Google Shape;4;n"/>
          <p:cNvSpPr txBox="1"/>
          <p:nvPr>
            <p:ph idx="10" type="dt"/>
          </p:nvPr>
        </p:nvSpPr>
        <p:spPr>
          <a:xfrm>
            <a:off x="3848645" y="0"/>
            <a:ext cx="2944283" cy="49829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lv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5" name="Google Shape;5;n"/>
          <p:cNvSpPr/>
          <p:nvPr>
            <p:ph idx="3" type="sldImg"/>
          </p:nvPr>
        </p:nvSpPr>
        <p:spPr>
          <a:xfrm>
            <a:off x="419100" y="1241425"/>
            <a:ext cx="59563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6" name="Google Shape;6;n"/>
          <p:cNvSpPr txBox="1"/>
          <p:nvPr>
            <p:ph idx="1" type="body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>
            <a:lvl1pPr indent="-22860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22860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22860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22860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22860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22860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22860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22860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22860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7" name="Google Shape;7;n"/>
          <p:cNvSpPr txBox="1"/>
          <p:nvPr>
            <p:ph idx="11" type="ftr"/>
          </p:nvPr>
        </p:nvSpPr>
        <p:spPr>
          <a:xfrm>
            <a:off x="0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" name="Google Shape;8;n"/>
          <p:cNvSpPr txBox="1"/>
          <p:nvPr>
            <p:ph idx="12" type="sldNum"/>
          </p:nvPr>
        </p:nvSpPr>
        <p:spPr>
          <a:xfrm>
            <a:off x="3848645" y="9433107"/>
            <a:ext cx="2944283" cy="498294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/>
          <a:p>
            <a: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Arial"/>
              <a:buNone/>
            </a:pPr>
            <a:fld id="{00000000-1234-1234-1234-123412341234}" type="slidenum">
              <a:rPr b="0" i="0" lang="fi-FI" sz="12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‹#›</a:t>
            </a:fld>
            <a:endParaRPr b="0" i="0" sz="12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3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:notes"/>
          <p:cNvSpPr txBox="1"/>
          <p:nvPr>
            <p:ph idx="1" type="body"/>
          </p:nvPr>
        </p:nvSpPr>
        <p:spPr>
          <a:xfrm>
            <a:off x="679450" y="4779486"/>
            <a:ext cx="5435600" cy="3910489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t/>
            </a:r>
            <a:endParaRPr/>
          </a:p>
        </p:txBody>
      </p:sp>
      <p:sp>
        <p:nvSpPr>
          <p:cNvPr id="155" name="Google Shape;155;p1:notes"/>
          <p:cNvSpPr/>
          <p:nvPr>
            <p:ph idx="2" type="sldImg"/>
          </p:nvPr>
        </p:nvSpPr>
        <p:spPr>
          <a:xfrm>
            <a:off x="419100" y="1241425"/>
            <a:ext cx="5956300" cy="3351213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12700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0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g163c39c9b65_0_3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2" name="Google Shape;162;g163c39c9b65_0_3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g1591d0711f6_0_160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7" name="Google Shape;167;g1591d0711f6_0_160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g163c39c9b65_0_8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3" name="Google Shape;173;g163c39c9b65_0_8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77" name="Shape 1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8" name="Google Shape;178;g163c39c9b65_0_14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79" name="Google Shape;179;g163c39c9b65_0_14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" name="Google Shape;184;g163c39c9b65_0_20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5" name="Google Shape;185;g163c39c9b65_0_20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g163c39c9b65_0_26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1" name="Google Shape;191;g163c39c9b65_0_26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g163c39c9b65_0_32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97" name="Google Shape;197;g163c39c9b65_0_32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g163c39c9b65_0_38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3" name="Google Shape;203;g163c39c9b65_0_38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7" name="Shape 2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8" name="Google Shape;208;g163c39c9b65_0_44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9" name="Google Shape;209;g163c39c9b65_0_44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3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g163c39c9b65_0_50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5" name="Google Shape;215;g163c39c9b65_0_50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g163c39c9b65_0_56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1" name="Google Shape;221;g163c39c9b65_0_56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5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g163c39c9b65_0_62:notes"/>
          <p:cNvSpPr/>
          <p:nvPr>
            <p:ph idx="2" type="sldImg"/>
          </p:nvPr>
        </p:nvSpPr>
        <p:spPr>
          <a:xfrm>
            <a:off x="377769" y="744855"/>
            <a:ext cx="6039600" cy="37242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7" name="Google Shape;227;g163c39c9b65_0_62:notes"/>
          <p:cNvSpPr txBox="1"/>
          <p:nvPr>
            <p:ph idx="1" type="body"/>
          </p:nvPr>
        </p:nvSpPr>
        <p:spPr>
          <a:xfrm>
            <a:off x="679450" y="4717415"/>
            <a:ext cx="5435700" cy="4469100"/>
          </a:xfrm>
          <a:prstGeom prst="rect">
            <a:avLst/>
          </a:prstGeom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Relationship Id="rId2" Type="http://schemas.openxmlformats.org/officeDocument/2006/relationships/image" Target="../media/image1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Mukautettu asettelu">
  <p:cSld name="9_Mukautettu asettelu">
    <p:bg>
      <p:bgPr>
        <a:solidFill>
          <a:schemeClr val="dk2"/>
        </a:solidFill>
      </p:bgPr>
    </p:bg>
    <p:spTree>
      <p:nvGrpSpPr>
        <p:cNvPr id="14" name="Shape 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Google Shape;15;p2"/>
          <p:cNvSpPr txBox="1"/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b="1" sz="9600">
                <a:solidFill>
                  <a:schemeClr val="lt1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" name="Google Shape;16;p2"/>
          <p:cNvSpPr txBox="1"/>
          <p:nvPr>
            <p:ph idx="1" type="body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  <a:defRPr b="1" sz="66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17" name="Google Shape;17;p2"/>
          <p:cNvSpPr txBox="1"/>
          <p:nvPr>
            <p:ph idx="2" type="body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ctr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pic>
        <p:nvPicPr>
          <p:cNvPr id="18" name="Google Shape;18;p2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454" y="11772077"/>
            <a:ext cx="1804218" cy="99329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Image Half Full">
  <p:cSld name="17_Image Half Full">
    <p:spTree>
      <p:nvGrpSpPr>
        <p:cNvPr id="19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Google Shape;20;p3"/>
          <p:cNvSpPr txBox="1"/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21" name="Google Shape;21;p3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2" name="Google Shape;22;p3"/>
          <p:cNvSpPr txBox="1"/>
          <p:nvPr>
            <p:ph idx="1" type="body"/>
          </p:nvPr>
        </p:nvSpPr>
        <p:spPr>
          <a:xfrm>
            <a:off x="803274" y="78814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3" name="Google Shape;23;p3"/>
          <p:cNvSpPr/>
          <p:nvPr>
            <p:ph idx="2" type="pic"/>
          </p:nvPr>
        </p:nvSpPr>
        <p:spPr>
          <a:xfrm>
            <a:off x="803726" y="26804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4" name="Google Shape;24;p3"/>
          <p:cNvSpPr txBox="1"/>
          <p:nvPr>
            <p:ph idx="3" type="body"/>
          </p:nvPr>
        </p:nvSpPr>
        <p:spPr>
          <a:xfrm>
            <a:off x="8778874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5" name="Google Shape;25;p3"/>
          <p:cNvSpPr/>
          <p:nvPr>
            <p:ph idx="4" type="pic"/>
          </p:nvPr>
        </p:nvSpPr>
        <p:spPr>
          <a:xfrm>
            <a:off x="8779326" y="27058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6" name="Google Shape;26;p3"/>
          <p:cNvSpPr txBox="1"/>
          <p:nvPr>
            <p:ph idx="5" type="body"/>
          </p:nvPr>
        </p:nvSpPr>
        <p:spPr>
          <a:xfrm>
            <a:off x="16754473" y="7906871"/>
            <a:ext cx="6867074" cy="356288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27" name="Google Shape;27;p3"/>
          <p:cNvSpPr/>
          <p:nvPr>
            <p:ph idx="6" type="pic"/>
          </p:nvPr>
        </p:nvSpPr>
        <p:spPr>
          <a:xfrm>
            <a:off x="16754927" y="2705826"/>
            <a:ext cx="6867074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28" name="Google Shape;28;p3"/>
          <p:cNvSpPr txBox="1"/>
          <p:nvPr>
            <p:ph idx="12" type="sldNum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29" name="Google Shape;29;p3"/>
          <p:cNvSpPr txBox="1"/>
          <p:nvPr>
            <p:ph idx="11" type="ftr"/>
          </p:nvPr>
        </p:nvSpPr>
        <p:spPr>
          <a:xfrm>
            <a:off x="832756" y="12293264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Image Half Full">
  <p:cSld name="18_Image Half Full">
    <p:spTree>
      <p:nvGrpSpPr>
        <p:cNvPr id="30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4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2" name="Google Shape;32;p4"/>
          <p:cNvSpPr txBox="1"/>
          <p:nvPr>
            <p:ph idx="1" type="body"/>
          </p:nvPr>
        </p:nvSpPr>
        <p:spPr>
          <a:xfrm>
            <a:off x="1621943" y="3160738"/>
            <a:ext cx="10942861" cy="8399891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33" name="Google Shape;33;p4"/>
          <p:cNvSpPr/>
          <p:nvPr>
            <p:ph idx="2" type="pic"/>
          </p:nvPr>
        </p:nvSpPr>
        <p:spPr>
          <a:xfrm>
            <a:off x="13460186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34" name="Google Shape;34;p4"/>
          <p:cNvSpPr txBox="1"/>
          <p:nvPr>
            <p:ph idx="12" type="sldNum"/>
          </p:nvPr>
        </p:nvSpPr>
        <p:spPr>
          <a:xfrm>
            <a:off x="17624213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35" name="Google Shape;35;p4"/>
          <p:cNvSpPr txBox="1"/>
          <p:nvPr>
            <p:ph idx="11" type="ftr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6" name="Google Shape;36;p4"/>
          <p:cNvSpPr txBox="1"/>
          <p:nvPr>
            <p:ph type="title"/>
          </p:nvPr>
        </p:nvSpPr>
        <p:spPr>
          <a:xfrm>
            <a:off x="1621944" y="730251"/>
            <a:ext cx="10997318" cy="213018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Mukautettu asettelu">
  <p:cSld name="7_Mukautettu asettelu"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5"/>
          <p:cNvSpPr txBox="1"/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39" name="Google Shape;39;p5"/>
          <p:cNvSpPr txBox="1"/>
          <p:nvPr>
            <p:ph idx="1" type="body"/>
          </p:nvPr>
        </p:nvSpPr>
        <p:spPr>
          <a:xfrm>
            <a:off x="1676400" y="3730513"/>
            <a:ext cx="21031199" cy="8145947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indent="-5715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indent="-5334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0" name="Google Shape;40;p5"/>
          <p:cNvSpPr txBox="1"/>
          <p:nvPr>
            <p:ph idx="12" type="sldNum"/>
          </p:nvPr>
        </p:nvSpPr>
        <p:spPr>
          <a:xfrm>
            <a:off x="17221200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1" name="Google Shape;41;p5"/>
          <p:cNvSpPr txBox="1"/>
          <p:nvPr>
            <p:ph idx="11" type="ftr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Image Half Full">
  <p:cSld name="4_Image Half Full">
    <p:spTree>
      <p:nvGrpSpPr>
        <p:cNvPr id="42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Google Shape;43;p6"/>
          <p:cNvSpPr txBox="1"/>
          <p:nvPr>
            <p:ph type="title"/>
          </p:nvPr>
        </p:nvSpPr>
        <p:spPr>
          <a:xfrm>
            <a:off x="1649187" y="730250"/>
            <a:ext cx="21463873" cy="1621063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4" name="Google Shape;44;p6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5" name="Google Shape;45;p6"/>
          <p:cNvSpPr/>
          <p:nvPr/>
        </p:nvSpPr>
        <p:spPr>
          <a:xfrm>
            <a:off x="8404703" y="4080086"/>
            <a:ext cx="3941487" cy="6966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3024"/>
              <a:buFont typeface="Arial"/>
              <a:buNone/>
            </a:pPr>
            <a:r>
              <a:t/>
            </a:r>
            <a:endParaRPr b="0" i="0" sz="3024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6" name="Google Shape;46;p6"/>
          <p:cNvSpPr txBox="1"/>
          <p:nvPr>
            <p:ph idx="1" type="body"/>
          </p:nvPr>
        </p:nvSpPr>
        <p:spPr>
          <a:xfrm>
            <a:off x="167640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indent="-5715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indent="-5334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7" name="Google Shape;47;p6"/>
          <p:cNvSpPr txBox="1"/>
          <p:nvPr>
            <p:ph idx="2" type="body"/>
          </p:nvPr>
        </p:nvSpPr>
        <p:spPr>
          <a:xfrm>
            <a:off x="13041150" y="3061052"/>
            <a:ext cx="10069463" cy="833729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indent="-5715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5400"/>
              <a:buChar char="•"/>
              <a:defRPr sz="5400"/>
            </a:lvl2pPr>
            <a:lvl3pPr indent="-5334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48" name="Google Shape;48;p6"/>
          <p:cNvSpPr txBox="1"/>
          <p:nvPr>
            <p:ph idx="12" type="sldNum"/>
          </p:nvPr>
        </p:nvSpPr>
        <p:spPr>
          <a:xfrm>
            <a:off x="17624213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49" name="Google Shape;49;p6"/>
          <p:cNvSpPr txBox="1"/>
          <p:nvPr>
            <p:ph idx="11" type="ftr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Image Half Full">
  <p:cSld name="8_Image Half Full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7"/>
          <p:cNvSpPr/>
          <p:nvPr>
            <p:ph idx="2" type="pic"/>
          </p:nvPr>
        </p:nvSpPr>
        <p:spPr>
          <a:xfrm>
            <a:off x="1" y="0"/>
            <a:ext cx="10923814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52" name="Google Shape;52;p7"/>
          <p:cNvSpPr txBox="1"/>
          <p:nvPr>
            <p:ph type="title"/>
          </p:nvPr>
        </p:nvSpPr>
        <p:spPr>
          <a:xfrm>
            <a:off x="11381014" y="730250"/>
            <a:ext cx="11732046" cy="2183118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7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54" name="Google Shape;54;p7"/>
          <p:cNvSpPr txBox="1"/>
          <p:nvPr>
            <p:ph idx="1" type="body"/>
          </p:nvPr>
        </p:nvSpPr>
        <p:spPr>
          <a:xfrm>
            <a:off x="11381015" y="3536295"/>
            <a:ext cx="11732048" cy="8691005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55" name="Google Shape;55;p7"/>
          <p:cNvSpPr txBox="1"/>
          <p:nvPr>
            <p:ph idx="12" type="sldNum"/>
          </p:nvPr>
        </p:nvSpPr>
        <p:spPr>
          <a:xfrm>
            <a:off x="17624213" y="12321661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56" name="Google Shape;56;p7"/>
          <p:cNvSpPr txBox="1"/>
          <p:nvPr>
            <p:ph idx="11" type="ftr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Image Half Full">
  <p:cSld name="14_Image Half Full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8"/>
          <p:cNvSpPr txBox="1"/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9" name="Google Shape;59;p8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60" name="Google Shape;60;p8"/>
          <p:cNvSpPr txBox="1"/>
          <p:nvPr>
            <p:ph idx="1" type="body"/>
          </p:nvPr>
        </p:nvSpPr>
        <p:spPr>
          <a:xfrm>
            <a:off x="82686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1" name="Google Shape;61;p8"/>
          <p:cNvSpPr/>
          <p:nvPr>
            <p:ph idx="2" type="pic"/>
          </p:nvPr>
        </p:nvSpPr>
        <p:spPr>
          <a:xfrm>
            <a:off x="82731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2" name="Google Shape;62;p8"/>
          <p:cNvSpPr txBox="1"/>
          <p:nvPr>
            <p:ph idx="3" type="body"/>
          </p:nvPr>
        </p:nvSpPr>
        <p:spPr>
          <a:xfrm>
            <a:off x="6652041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3" name="Google Shape;63;p8"/>
          <p:cNvSpPr/>
          <p:nvPr>
            <p:ph idx="4" type="pic"/>
          </p:nvPr>
        </p:nvSpPr>
        <p:spPr>
          <a:xfrm>
            <a:off x="665249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8"/>
          <p:cNvSpPr txBox="1"/>
          <p:nvPr>
            <p:ph idx="5" type="body"/>
          </p:nvPr>
        </p:nvSpPr>
        <p:spPr>
          <a:xfrm>
            <a:off x="12511727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5" name="Google Shape;65;p8"/>
          <p:cNvSpPr/>
          <p:nvPr>
            <p:ph idx="6" type="pic"/>
          </p:nvPr>
        </p:nvSpPr>
        <p:spPr>
          <a:xfrm>
            <a:off x="12512179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6" name="Google Shape;66;p8"/>
          <p:cNvSpPr txBox="1"/>
          <p:nvPr>
            <p:ph idx="7" type="body"/>
          </p:nvPr>
        </p:nvSpPr>
        <p:spPr>
          <a:xfrm>
            <a:off x="18390370" y="7677767"/>
            <a:ext cx="5231176" cy="376659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67" name="Google Shape;67;p8"/>
          <p:cNvSpPr/>
          <p:nvPr>
            <p:ph idx="8" type="pic"/>
          </p:nvPr>
        </p:nvSpPr>
        <p:spPr>
          <a:xfrm>
            <a:off x="18390823" y="2680426"/>
            <a:ext cx="5231176" cy="4749872"/>
          </a:xfrm>
          <a:prstGeom prst="rect">
            <a:avLst/>
          </a:prstGeom>
          <a:noFill/>
          <a:ln>
            <a:noFill/>
          </a:ln>
        </p:spPr>
      </p:sp>
      <p:sp>
        <p:nvSpPr>
          <p:cNvPr id="68" name="Google Shape;68;p8"/>
          <p:cNvSpPr txBox="1"/>
          <p:nvPr>
            <p:ph idx="12" type="sldNum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69" name="Google Shape;69;p8"/>
          <p:cNvSpPr txBox="1"/>
          <p:nvPr>
            <p:ph idx="11" type="ftr"/>
          </p:nvPr>
        </p:nvSpPr>
        <p:spPr>
          <a:xfrm>
            <a:off x="820615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Image Half Full">
  <p:cSld name="22_Image Half Full">
    <p:spTree>
      <p:nvGrpSpPr>
        <p:cNvPr id="70" name="Shape 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" name="Google Shape;71;p9"/>
          <p:cNvSpPr txBox="1"/>
          <p:nvPr>
            <p:ph type="title"/>
          </p:nvPr>
        </p:nvSpPr>
        <p:spPr>
          <a:xfrm>
            <a:off x="832756" y="493828"/>
            <a:ext cx="22789244" cy="1939129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2" name="Google Shape;72;p9"/>
          <p:cNvSpPr txBox="1"/>
          <p:nvPr/>
        </p:nvSpPr>
        <p:spPr>
          <a:xfrm>
            <a:off x="23110613" y="88587"/>
            <a:ext cx="1102891" cy="40524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" name="Google Shape;73;p9"/>
          <p:cNvSpPr txBox="1"/>
          <p:nvPr>
            <p:ph idx="1" type="body"/>
          </p:nvPr>
        </p:nvSpPr>
        <p:spPr>
          <a:xfrm>
            <a:off x="772971" y="44378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4" name="Google Shape;74;p9"/>
          <p:cNvSpPr txBox="1"/>
          <p:nvPr>
            <p:ph idx="2" type="body"/>
          </p:nvPr>
        </p:nvSpPr>
        <p:spPr>
          <a:xfrm>
            <a:off x="12595591" y="4463288"/>
            <a:ext cx="10959888" cy="6585712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/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2286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None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5" name="Google Shape;75;p9"/>
          <p:cNvSpPr txBox="1"/>
          <p:nvPr>
            <p:ph idx="3" type="body"/>
          </p:nvPr>
        </p:nvSpPr>
        <p:spPr>
          <a:xfrm>
            <a:off x="772920" y="3184914"/>
            <a:ext cx="10960608" cy="9976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b="1" sz="4800">
                <a:solidFill>
                  <a:srgbClr val="575757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sp>
        <p:nvSpPr>
          <p:cNvPr id="76" name="Google Shape;76;p9"/>
          <p:cNvSpPr txBox="1"/>
          <p:nvPr>
            <p:ph idx="4" type="body"/>
          </p:nvPr>
        </p:nvSpPr>
        <p:spPr>
          <a:xfrm>
            <a:off x="12590711" y="3221626"/>
            <a:ext cx="11020318" cy="99763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indent="-228600" lvl="0" marL="45720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b="1" sz="4800">
                <a:solidFill>
                  <a:srgbClr val="575757"/>
                </a:solidFill>
              </a:defRPr>
            </a:lvl1pPr>
            <a:lvl2pPr indent="-342900" lvl="1" marL="914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indent="-342900" lvl="2" marL="1371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indent="-342900" lvl="3" marL="1828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indent="-342900" lvl="4" marL="22860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indent="-342900" lvl="5" marL="27432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indent="-342900" lvl="6" marL="32004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indent="-342900" lvl="7" marL="3657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indent="-342900" lvl="8" marL="4114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/>
        </p:txBody>
      </p:sp>
      <p:cxnSp>
        <p:nvCxnSpPr>
          <p:cNvPr id="77" name="Google Shape;77;p9"/>
          <p:cNvCxnSpPr/>
          <p:nvPr/>
        </p:nvCxnSpPr>
        <p:spPr>
          <a:xfrm>
            <a:off x="768588" y="4204109"/>
            <a:ext cx="10964271" cy="0"/>
          </a:xfrm>
          <a:prstGeom prst="straightConnector1">
            <a:avLst/>
          </a:prstGeom>
          <a:noFill/>
          <a:ln cap="flat" cmpd="sng" w="88900">
            <a:solidFill>
              <a:srgbClr val="575757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78" name="Google Shape;78;p9"/>
          <p:cNvCxnSpPr/>
          <p:nvPr/>
        </p:nvCxnSpPr>
        <p:spPr>
          <a:xfrm>
            <a:off x="12591208" y="4204109"/>
            <a:ext cx="10964271" cy="0"/>
          </a:xfrm>
          <a:prstGeom prst="straightConnector1">
            <a:avLst/>
          </a:prstGeom>
          <a:noFill/>
          <a:ln cap="flat" cmpd="sng" w="88900">
            <a:solidFill>
              <a:srgbClr val="575757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79" name="Google Shape;79;p9"/>
          <p:cNvSpPr txBox="1"/>
          <p:nvPr>
            <p:ph idx="12" type="sldNum"/>
          </p:nvPr>
        </p:nvSpPr>
        <p:spPr>
          <a:xfrm>
            <a:off x="18076984" y="12330967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0" name="Google Shape;80;p9"/>
          <p:cNvSpPr txBox="1"/>
          <p:nvPr>
            <p:ph idx="11" type="ftr"/>
          </p:nvPr>
        </p:nvSpPr>
        <p:spPr>
          <a:xfrm>
            <a:off x="832756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>
                <a:solidFill>
                  <a:srgbClr val="575757"/>
                </a:solidFill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_Mukautettu asettelu">
  <p:cSld name="9_Mukautettu asettelu">
    <p:bg>
      <p:bgPr>
        <a:solidFill>
          <a:schemeClr val="dk2"/>
        </a:solidFill>
      </p:bgPr>
    </p:bg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1"/>
          <p:cNvSpPr txBox="1"/>
          <p:nvPr>
            <p:ph type="title"/>
          </p:nvPr>
        </p:nvSpPr>
        <p:spPr>
          <a:xfrm>
            <a:off x="1676400" y="5766899"/>
            <a:ext cx="21031200" cy="26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9600"/>
              <a:buFont typeface="Calibri"/>
              <a:buNone/>
              <a:defRPr b="1" sz="9600">
                <a:solidFill>
                  <a:schemeClr val="lt1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88" name="Google Shape;88;p11"/>
          <p:cNvSpPr txBox="1"/>
          <p:nvPr>
            <p:ph idx="1" type="body"/>
          </p:nvPr>
        </p:nvSpPr>
        <p:spPr>
          <a:xfrm>
            <a:off x="1676400" y="1771745"/>
            <a:ext cx="21031200" cy="10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6700"/>
              <a:buFont typeface="Calibri"/>
              <a:buNone/>
              <a:defRPr b="1" sz="6700">
                <a:solidFill>
                  <a:schemeClr val="lt1"/>
                </a:solidFill>
              </a:defRPr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89" name="Google Shape;89;p11"/>
          <p:cNvSpPr txBox="1"/>
          <p:nvPr>
            <p:ph idx="2" type="body"/>
          </p:nvPr>
        </p:nvSpPr>
        <p:spPr>
          <a:xfrm>
            <a:off x="1676400" y="2856646"/>
            <a:ext cx="21031200" cy="108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indent="-228600" lvl="0" marL="457200" rtl="0" algn="ctr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  <a:defRPr sz="4800">
                <a:solidFill>
                  <a:schemeClr val="lt1"/>
                </a:solidFill>
              </a:defRPr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pic>
        <p:nvPicPr>
          <p:cNvPr id="90" name="Google Shape;90;p11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1204454" y="11772077"/>
            <a:ext cx="1804216" cy="99329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7_Image Half Full">
  <p:cSld name="17_Image Half Full">
    <p:spTree>
      <p:nvGrpSpPr>
        <p:cNvPr id="9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Google Shape;92;p12"/>
          <p:cNvSpPr txBox="1"/>
          <p:nvPr>
            <p:ph type="title"/>
          </p:nvPr>
        </p:nvSpPr>
        <p:spPr>
          <a:xfrm>
            <a:off x="832756" y="493828"/>
            <a:ext cx="22789500" cy="19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93" name="Google Shape;93;p12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4" name="Google Shape;94;p12"/>
          <p:cNvSpPr txBox="1"/>
          <p:nvPr>
            <p:ph idx="1" type="body"/>
          </p:nvPr>
        </p:nvSpPr>
        <p:spPr>
          <a:xfrm>
            <a:off x="803274" y="7881471"/>
            <a:ext cx="6867300" cy="3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95" name="Google Shape;95;p12"/>
          <p:cNvSpPr/>
          <p:nvPr>
            <p:ph idx="2" type="pic"/>
          </p:nvPr>
        </p:nvSpPr>
        <p:spPr>
          <a:xfrm>
            <a:off x="803726" y="2680426"/>
            <a:ext cx="68673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96" name="Google Shape;96;p12"/>
          <p:cNvSpPr txBox="1"/>
          <p:nvPr>
            <p:ph idx="3" type="body"/>
          </p:nvPr>
        </p:nvSpPr>
        <p:spPr>
          <a:xfrm>
            <a:off x="8778874" y="7906871"/>
            <a:ext cx="6867300" cy="3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97" name="Google Shape;97;p12"/>
          <p:cNvSpPr/>
          <p:nvPr>
            <p:ph idx="4" type="pic"/>
          </p:nvPr>
        </p:nvSpPr>
        <p:spPr>
          <a:xfrm>
            <a:off x="8779326" y="2705826"/>
            <a:ext cx="68673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98" name="Google Shape;98;p12"/>
          <p:cNvSpPr txBox="1"/>
          <p:nvPr>
            <p:ph idx="5" type="body"/>
          </p:nvPr>
        </p:nvSpPr>
        <p:spPr>
          <a:xfrm>
            <a:off x="16754473" y="7906871"/>
            <a:ext cx="6867300" cy="35631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99" name="Google Shape;99;p12"/>
          <p:cNvSpPr/>
          <p:nvPr>
            <p:ph idx="6" type="pic"/>
          </p:nvPr>
        </p:nvSpPr>
        <p:spPr>
          <a:xfrm>
            <a:off x="16754927" y="2705826"/>
            <a:ext cx="68673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00" name="Google Shape;100;p12"/>
          <p:cNvSpPr txBox="1"/>
          <p:nvPr>
            <p:ph idx="12" type="sldNum"/>
          </p:nvPr>
        </p:nvSpPr>
        <p:spPr>
          <a:xfrm>
            <a:off x="18076984" y="12330967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1" name="Google Shape;101;p12"/>
          <p:cNvSpPr txBox="1"/>
          <p:nvPr>
            <p:ph idx="11" type="ftr"/>
          </p:nvPr>
        </p:nvSpPr>
        <p:spPr>
          <a:xfrm>
            <a:off x="832756" y="12293264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8_Image Half Full">
  <p:cSld name="18_Image Half Full">
    <p:spTree>
      <p:nvGrpSpPr>
        <p:cNvPr id="102" name="Shape 1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" name="Google Shape;103;p13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04" name="Google Shape;104;p13"/>
          <p:cNvSpPr txBox="1"/>
          <p:nvPr>
            <p:ph idx="1" type="body"/>
          </p:nvPr>
        </p:nvSpPr>
        <p:spPr>
          <a:xfrm>
            <a:off x="1621943" y="3160738"/>
            <a:ext cx="10943100" cy="84000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05" name="Google Shape;105;p13"/>
          <p:cNvSpPr/>
          <p:nvPr>
            <p:ph idx="2" type="pic"/>
          </p:nvPr>
        </p:nvSpPr>
        <p:spPr>
          <a:xfrm>
            <a:off x="13460186" y="0"/>
            <a:ext cx="109239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06" name="Google Shape;106;p13"/>
          <p:cNvSpPr txBox="1"/>
          <p:nvPr>
            <p:ph idx="12" type="sldNum"/>
          </p:nvPr>
        </p:nvSpPr>
        <p:spPr>
          <a:xfrm>
            <a:off x="17624213" y="12330967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8F8F8F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07" name="Google Shape;107;p13"/>
          <p:cNvSpPr txBox="1"/>
          <p:nvPr>
            <p:ph idx="11" type="ftr"/>
          </p:nvPr>
        </p:nvSpPr>
        <p:spPr>
          <a:xfrm>
            <a:off x="1621944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08" name="Google Shape;108;p13"/>
          <p:cNvSpPr txBox="1"/>
          <p:nvPr>
            <p:ph type="title"/>
          </p:nvPr>
        </p:nvSpPr>
        <p:spPr>
          <a:xfrm>
            <a:off x="1621944" y="730251"/>
            <a:ext cx="10997700" cy="2130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1900"/>
              <a:buNone/>
              <a:defRPr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7_Mukautettu asettelu">
  <p:cSld name="7_Mukautettu asettelu">
    <p:spTree>
      <p:nvGrpSpPr>
        <p:cNvPr id="109" name="Shape 1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" name="Google Shape;110;p14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/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11" name="Google Shape;111;p14"/>
          <p:cNvSpPr txBox="1"/>
          <p:nvPr>
            <p:ph idx="1" type="body"/>
          </p:nvPr>
        </p:nvSpPr>
        <p:spPr>
          <a:xfrm>
            <a:off x="1676400" y="3730513"/>
            <a:ext cx="21031200" cy="814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Calibri"/>
              <a:buNone/>
              <a:defRPr sz="6100"/>
            </a:lvl1pPr>
            <a:lvl2pPr indent="-5651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2pPr>
            <a:lvl3pPr indent="-5334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12" name="Google Shape;112;p14"/>
          <p:cNvSpPr txBox="1"/>
          <p:nvPr>
            <p:ph idx="12" type="sldNum"/>
          </p:nvPr>
        </p:nvSpPr>
        <p:spPr>
          <a:xfrm>
            <a:off x="17221200" y="12330967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13" name="Google Shape;113;p14"/>
          <p:cNvSpPr txBox="1"/>
          <p:nvPr>
            <p:ph idx="11" type="ftr"/>
          </p:nvPr>
        </p:nvSpPr>
        <p:spPr>
          <a:xfrm>
            <a:off x="1621944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_Image Half Full">
  <p:cSld name="4_Image Half Full">
    <p:spTree>
      <p:nvGrpSpPr>
        <p:cNvPr id="114" name="Shape 1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" name="Google Shape;115;p15"/>
          <p:cNvSpPr txBox="1"/>
          <p:nvPr>
            <p:ph type="title"/>
          </p:nvPr>
        </p:nvSpPr>
        <p:spPr>
          <a:xfrm>
            <a:off x="1649187" y="730250"/>
            <a:ext cx="21464100" cy="1621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16" name="Google Shape;116;p15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7" name="Google Shape;117;p15"/>
          <p:cNvSpPr/>
          <p:nvPr/>
        </p:nvSpPr>
        <p:spPr>
          <a:xfrm>
            <a:off x="8404703" y="4080086"/>
            <a:ext cx="3941700" cy="6966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900"/>
              <a:buFont typeface="Arial"/>
              <a:buNone/>
            </a:pPr>
            <a:r>
              <a:t/>
            </a:r>
            <a:endParaRPr b="0" i="0" sz="29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8" name="Google Shape;118;p15"/>
          <p:cNvSpPr txBox="1"/>
          <p:nvPr>
            <p:ph idx="1" type="body"/>
          </p:nvPr>
        </p:nvSpPr>
        <p:spPr>
          <a:xfrm>
            <a:off x="1676400" y="3061052"/>
            <a:ext cx="10069500" cy="8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Calibri"/>
              <a:buNone/>
              <a:defRPr sz="6100"/>
            </a:lvl1pPr>
            <a:lvl2pPr indent="-5651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2pPr>
            <a:lvl3pPr indent="-5334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19" name="Google Shape;119;p15"/>
          <p:cNvSpPr txBox="1"/>
          <p:nvPr>
            <p:ph idx="2" type="body"/>
          </p:nvPr>
        </p:nvSpPr>
        <p:spPr>
          <a:xfrm>
            <a:off x="13041150" y="3061052"/>
            <a:ext cx="10069500" cy="8337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6100"/>
              <a:buFont typeface="Calibri"/>
              <a:buNone/>
              <a:defRPr sz="6100"/>
            </a:lvl1pPr>
            <a:lvl2pPr indent="-5651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5300"/>
              <a:buChar char="•"/>
              <a:defRPr sz="5300"/>
            </a:lvl2pPr>
            <a:lvl3pPr indent="-5334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800"/>
              <a:buChar char="•"/>
              <a:defRPr sz="4800"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20" name="Google Shape;120;p15"/>
          <p:cNvSpPr txBox="1"/>
          <p:nvPr>
            <p:ph idx="12" type="sldNum"/>
          </p:nvPr>
        </p:nvSpPr>
        <p:spPr>
          <a:xfrm>
            <a:off x="17624213" y="12255499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1" name="Google Shape;121;p15"/>
          <p:cNvSpPr txBox="1"/>
          <p:nvPr>
            <p:ph idx="11" type="ftr"/>
          </p:nvPr>
        </p:nvSpPr>
        <p:spPr>
          <a:xfrm>
            <a:off x="1621944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8_Image Half Full">
  <p:cSld name="8_Image Half Full"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16"/>
          <p:cNvSpPr/>
          <p:nvPr>
            <p:ph idx="2" type="pic"/>
          </p:nvPr>
        </p:nvSpPr>
        <p:spPr>
          <a:xfrm>
            <a:off x="1" y="0"/>
            <a:ext cx="10923900" cy="13716000"/>
          </a:xfrm>
          <a:prstGeom prst="rect">
            <a:avLst/>
          </a:prstGeom>
          <a:noFill/>
          <a:ln>
            <a:noFill/>
          </a:ln>
        </p:spPr>
      </p:sp>
      <p:sp>
        <p:nvSpPr>
          <p:cNvPr id="124" name="Google Shape;124;p16"/>
          <p:cNvSpPr txBox="1"/>
          <p:nvPr>
            <p:ph type="title"/>
          </p:nvPr>
        </p:nvSpPr>
        <p:spPr>
          <a:xfrm>
            <a:off x="11381014" y="730250"/>
            <a:ext cx="11732100" cy="2183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25" name="Google Shape;125;p16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6" name="Google Shape;126;p16"/>
          <p:cNvSpPr txBox="1"/>
          <p:nvPr>
            <p:ph idx="1" type="body"/>
          </p:nvPr>
        </p:nvSpPr>
        <p:spPr>
          <a:xfrm>
            <a:off x="11381015" y="3536295"/>
            <a:ext cx="11732100" cy="86913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27" name="Google Shape;127;p16"/>
          <p:cNvSpPr txBox="1"/>
          <p:nvPr>
            <p:ph idx="12" type="sldNum"/>
          </p:nvPr>
        </p:nvSpPr>
        <p:spPr>
          <a:xfrm>
            <a:off x="17624213" y="12321661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28" name="Google Shape;128;p16"/>
          <p:cNvSpPr txBox="1"/>
          <p:nvPr>
            <p:ph idx="11" type="ftr"/>
          </p:nvPr>
        </p:nvSpPr>
        <p:spPr>
          <a:xfrm>
            <a:off x="1621944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4_Image Half Full">
  <p:cSld name="14_Image Half Full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0" name="Google Shape;130;p17"/>
          <p:cNvSpPr txBox="1"/>
          <p:nvPr>
            <p:ph type="title"/>
          </p:nvPr>
        </p:nvSpPr>
        <p:spPr>
          <a:xfrm>
            <a:off x="832756" y="493828"/>
            <a:ext cx="22789500" cy="19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31" name="Google Shape;131;p17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2" name="Google Shape;132;p17"/>
          <p:cNvSpPr txBox="1"/>
          <p:nvPr>
            <p:ph idx="1" type="body"/>
          </p:nvPr>
        </p:nvSpPr>
        <p:spPr>
          <a:xfrm>
            <a:off x="826867" y="7677767"/>
            <a:ext cx="5231100" cy="3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33" name="Google Shape;133;p17"/>
          <p:cNvSpPr/>
          <p:nvPr>
            <p:ph idx="2" type="pic"/>
          </p:nvPr>
        </p:nvSpPr>
        <p:spPr>
          <a:xfrm>
            <a:off x="827319" y="2680426"/>
            <a:ext cx="52311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34" name="Google Shape;134;p17"/>
          <p:cNvSpPr txBox="1"/>
          <p:nvPr>
            <p:ph idx="3" type="body"/>
          </p:nvPr>
        </p:nvSpPr>
        <p:spPr>
          <a:xfrm>
            <a:off x="6652041" y="7677767"/>
            <a:ext cx="5231100" cy="3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35" name="Google Shape;135;p17"/>
          <p:cNvSpPr/>
          <p:nvPr>
            <p:ph idx="4" type="pic"/>
          </p:nvPr>
        </p:nvSpPr>
        <p:spPr>
          <a:xfrm>
            <a:off x="6652493" y="2680426"/>
            <a:ext cx="52311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36" name="Google Shape;136;p17"/>
          <p:cNvSpPr txBox="1"/>
          <p:nvPr>
            <p:ph idx="5" type="body"/>
          </p:nvPr>
        </p:nvSpPr>
        <p:spPr>
          <a:xfrm>
            <a:off x="12511727" y="7677767"/>
            <a:ext cx="5231100" cy="3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37" name="Google Shape;137;p17"/>
          <p:cNvSpPr/>
          <p:nvPr>
            <p:ph idx="6" type="pic"/>
          </p:nvPr>
        </p:nvSpPr>
        <p:spPr>
          <a:xfrm>
            <a:off x="12512179" y="2680426"/>
            <a:ext cx="52311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38" name="Google Shape;138;p17"/>
          <p:cNvSpPr txBox="1"/>
          <p:nvPr>
            <p:ph idx="7" type="body"/>
          </p:nvPr>
        </p:nvSpPr>
        <p:spPr>
          <a:xfrm>
            <a:off x="18390370" y="7677767"/>
            <a:ext cx="5231100" cy="37665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39" name="Google Shape;139;p17"/>
          <p:cNvSpPr/>
          <p:nvPr>
            <p:ph idx="8" type="pic"/>
          </p:nvPr>
        </p:nvSpPr>
        <p:spPr>
          <a:xfrm>
            <a:off x="18390823" y="2680426"/>
            <a:ext cx="5231100" cy="4749600"/>
          </a:xfrm>
          <a:prstGeom prst="rect">
            <a:avLst/>
          </a:prstGeom>
          <a:noFill/>
          <a:ln>
            <a:noFill/>
          </a:ln>
        </p:spPr>
      </p:sp>
      <p:sp>
        <p:nvSpPr>
          <p:cNvPr id="140" name="Google Shape;140;p17"/>
          <p:cNvSpPr txBox="1"/>
          <p:nvPr>
            <p:ph idx="12" type="sldNum"/>
          </p:nvPr>
        </p:nvSpPr>
        <p:spPr>
          <a:xfrm>
            <a:off x="18076984" y="12330967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41" name="Google Shape;141;p17"/>
          <p:cNvSpPr txBox="1"/>
          <p:nvPr>
            <p:ph idx="11" type="ftr"/>
          </p:nvPr>
        </p:nvSpPr>
        <p:spPr>
          <a:xfrm>
            <a:off x="820615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2_Image Half Full">
  <p:cSld name="22_Image Half Full">
    <p:spTree>
      <p:nvGrpSpPr>
        <p:cNvPr id="142" name="Shape 1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" name="Google Shape;143;p18"/>
          <p:cNvSpPr txBox="1"/>
          <p:nvPr>
            <p:ph type="title"/>
          </p:nvPr>
        </p:nvSpPr>
        <p:spPr>
          <a:xfrm>
            <a:off x="832756" y="493828"/>
            <a:ext cx="22789500" cy="193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sz="8800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  <p:sp>
        <p:nvSpPr>
          <p:cNvPr id="144" name="Google Shape;144;p18"/>
          <p:cNvSpPr txBox="1"/>
          <p:nvPr/>
        </p:nvSpPr>
        <p:spPr>
          <a:xfrm>
            <a:off x="23110613" y="88587"/>
            <a:ext cx="1103100" cy="40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</a:pPr>
            <a:r>
              <a:t/>
            </a:r>
            <a:endParaRPr b="1" i="0" sz="2400" u="none" cap="none" strike="noStrik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5" name="Google Shape;145;p18"/>
          <p:cNvSpPr txBox="1"/>
          <p:nvPr>
            <p:ph idx="1" type="body"/>
          </p:nvPr>
        </p:nvSpPr>
        <p:spPr>
          <a:xfrm>
            <a:off x="772971" y="4437888"/>
            <a:ext cx="10959900" cy="6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46" name="Google Shape;146;p18"/>
          <p:cNvSpPr txBox="1"/>
          <p:nvPr>
            <p:ph idx="2" type="body"/>
          </p:nvPr>
        </p:nvSpPr>
        <p:spPr>
          <a:xfrm>
            <a:off x="12595591" y="4463288"/>
            <a:ext cx="10959900" cy="65856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Calibri"/>
              <a:buNone/>
              <a:defRPr sz="4500"/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22860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None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47" name="Google Shape;147;p18"/>
          <p:cNvSpPr txBox="1"/>
          <p:nvPr>
            <p:ph idx="3" type="body"/>
          </p:nvPr>
        </p:nvSpPr>
        <p:spPr>
          <a:xfrm>
            <a:off x="772920" y="3184914"/>
            <a:ext cx="109608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b="1" sz="4800">
                <a:solidFill>
                  <a:srgbClr val="575757"/>
                </a:solidFill>
              </a:defRPr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sp>
        <p:nvSpPr>
          <p:cNvPr id="148" name="Google Shape;148;p18"/>
          <p:cNvSpPr txBox="1"/>
          <p:nvPr>
            <p:ph idx="4" type="body"/>
          </p:nvPr>
        </p:nvSpPr>
        <p:spPr>
          <a:xfrm>
            <a:off x="12590711" y="3221626"/>
            <a:ext cx="11019900" cy="9975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indent="-228600" lvl="0" marL="45720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rgbClr val="575757"/>
              </a:buClr>
              <a:buSzPts val="4800"/>
              <a:buFont typeface="Calibri"/>
              <a:buNone/>
              <a:defRPr b="1" sz="4800">
                <a:solidFill>
                  <a:srgbClr val="575757"/>
                </a:solidFill>
              </a:defRPr>
            </a:lvl1pPr>
            <a:lvl2pPr indent="-349250" lvl="1" marL="914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2pPr>
            <a:lvl3pPr indent="-349250" lvl="2" marL="1371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3pPr>
            <a:lvl4pPr indent="-349250" lvl="3" marL="1828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4pPr>
            <a:lvl5pPr indent="-349250" lvl="4" marL="22860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5pPr>
            <a:lvl6pPr indent="-349250" lvl="5" marL="27432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6pPr>
            <a:lvl7pPr indent="-349250" lvl="6" marL="32004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7pPr>
            <a:lvl8pPr indent="-349250" lvl="7" marL="36576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8pPr>
            <a:lvl9pPr indent="-349250" lvl="8" marL="411480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1900"/>
              <a:buChar char="•"/>
              <a:defRPr/>
            </a:lvl9pPr>
          </a:lstStyle>
          <a:p/>
        </p:txBody>
      </p:sp>
      <p:cxnSp>
        <p:nvCxnSpPr>
          <p:cNvPr id="149" name="Google Shape;149;p18"/>
          <p:cNvCxnSpPr/>
          <p:nvPr/>
        </p:nvCxnSpPr>
        <p:spPr>
          <a:xfrm>
            <a:off x="768588" y="4204109"/>
            <a:ext cx="10964700" cy="0"/>
          </a:xfrm>
          <a:prstGeom prst="straightConnector1">
            <a:avLst/>
          </a:prstGeom>
          <a:noFill/>
          <a:ln cap="flat" cmpd="sng" w="88900">
            <a:solidFill>
              <a:srgbClr val="575757"/>
            </a:solidFill>
            <a:prstDash val="solid"/>
            <a:miter lim="800000"/>
            <a:headEnd len="sm" w="sm" type="none"/>
            <a:tailEnd len="sm" w="sm" type="none"/>
          </a:ln>
        </p:spPr>
      </p:cxnSp>
      <p:cxnSp>
        <p:nvCxnSpPr>
          <p:cNvPr id="150" name="Google Shape;150;p18"/>
          <p:cNvCxnSpPr/>
          <p:nvPr/>
        </p:nvCxnSpPr>
        <p:spPr>
          <a:xfrm>
            <a:off x="12591208" y="4204109"/>
            <a:ext cx="10964700" cy="0"/>
          </a:xfrm>
          <a:prstGeom prst="straightConnector1">
            <a:avLst/>
          </a:prstGeom>
          <a:noFill/>
          <a:ln cap="flat" cmpd="sng" w="88900">
            <a:solidFill>
              <a:srgbClr val="575757"/>
            </a:solidFill>
            <a:prstDash val="solid"/>
            <a:miter lim="800000"/>
            <a:headEnd len="sm" w="sm" type="none"/>
            <a:tailEnd len="sm" w="sm" type="none"/>
          </a:ln>
        </p:spPr>
      </p:cxnSp>
      <p:sp>
        <p:nvSpPr>
          <p:cNvPr id="151" name="Google Shape;151;p18"/>
          <p:cNvSpPr txBox="1"/>
          <p:nvPr>
            <p:ph idx="12" type="sldNum"/>
          </p:nvPr>
        </p:nvSpPr>
        <p:spPr>
          <a:xfrm>
            <a:off x="18076984" y="12330967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52" name="Google Shape;152;p18"/>
          <p:cNvSpPr txBox="1"/>
          <p:nvPr>
            <p:ph idx="11" type="ftr"/>
          </p:nvPr>
        </p:nvSpPr>
        <p:spPr>
          <a:xfrm>
            <a:off x="832756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>
                <a:solidFill>
                  <a:srgbClr val="575757"/>
                </a:solidFill>
              </a:defRPr>
            </a:lvl1pPr>
            <a:lvl2pPr lvl="1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2pPr>
            <a:lvl3pPr lvl="2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3pPr>
            <a:lvl4pPr lvl="3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4pPr>
            <a:lvl5pPr lvl="4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5pPr>
            <a:lvl6pPr lvl="5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6pPr>
            <a:lvl7pPr lvl="6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7pPr>
            <a:lvl8pPr lvl="7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8pPr>
            <a:lvl9pPr lvl="8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None/>
              <a:defRPr/>
            </a:lvl9pPr>
          </a:lstStyle>
          <a:p/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9.xml"/><Relationship Id="rId2" Type="http://schemas.openxmlformats.org/officeDocument/2006/relationships/slideLayout" Target="../slideLayouts/slideLayout10.xml"/><Relationship Id="rId3" Type="http://schemas.openxmlformats.org/officeDocument/2006/relationships/slideLayout" Target="../slideLayouts/slideLayout11.xml"/><Relationship Id="rId4" Type="http://schemas.openxmlformats.org/officeDocument/2006/relationships/slideLayout" Target="../slideLayouts/slideLayout12.xml"/><Relationship Id="rId9" Type="http://schemas.openxmlformats.org/officeDocument/2006/relationships/theme" Target="../theme/theme2.xml"/><Relationship Id="rId5" Type="http://schemas.openxmlformats.org/officeDocument/2006/relationships/slideLayout" Target="../slideLayouts/slideLayout13.xml"/><Relationship Id="rId6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5.xml"/><Relationship Id="rId8" Type="http://schemas.openxmlformats.org/officeDocument/2006/relationships/slideLayout" Target="../slideLayouts/slideLayout16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1"/>
          <p:cNvSpPr txBox="1"/>
          <p:nvPr>
            <p:ph type="title"/>
          </p:nvPr>
        </p:nvSpPr>
        <p:spPr>
          <a:xfrm>
            <a:off x="1676400" y="730251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b="0" i="0" sz="88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18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11" name="Google Shape;11;p1"/>
          <p:cNvSpPr txBox="1"/>
          <p:nvPr>
            <p:ph idx="1" type="body"/>
          </p:nvPr>
        </p:nvSpPr>
        <p:spPr>
          <a:xfrm>
            <a:off x="1676400" y="3651250"/>
            <a:ext cx="21031199" cy="81407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000"/>
              </a:spcBef>
              <a:spcAft>
                <a:spcPts val="0"/>
              </a:spcAft>
              <a:buClr>
                <a:schemeClr val="dk1"/>
              </a:buClr>
              <a:buSzPts val="5400"/>
              <a:buFont typeface="Calibri"/>
              <a:buNone/>
              <a:defRPr b="0" i="0" sz="5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08000" lvl="2" marL="1371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Arial"/>
              <a:buChar char="•"/>
              <a:defRPr b="0" i="0" sz="44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57200" lvl="3" marL="1828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57200" lvl="4" marL="22860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57200" lvl="5" marL="2743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57200" lvl="6" marL="32004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57200" lvl="7" marL="36576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57200" lvl="8" marL="41148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600"/>
              <a:buFont typeface="Arial"/>
              <a:buChar char="•"/>
              <a:defRPr b="0" i="0" sz="36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12" name="Google Shape;12;p1"/>
          <p:cNvSpPr txBox="1"/>
          <p:nvPr>
            <p:ph idx="12" type="sldNum"/>
          </p:nvPr>
        </p:nvSpPr>
        <p:spPr>
          <a:xfrm>
            <a:off x="17275656" y="12255499"/>
            <a:ext cx="54864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13" name="Google Shape;13;p1"/>
          <p:cNvSpPr txBox="1"/>
          <p:nvPr>
            <p:ph idx="11" type="ftr"/>
          </p:nvPr>
        </p:nvSpPr>
        <p:spPr>
          <a:xfrm>
            <a:off x="1621944" y="12255499"/>
            <a:ext cx="8229600" cy="730250"/>
          </a:xfrm>
          <a:prstGeom prst="rect">
            <a:avLst/>
          </a:prstGeom>
          <a:noFill/>
          <a:ln>
            <a:noFill/>
          </a:ln>
        </p:spPr>
        <p:txBody>
          <a:bodyPr anchorCtr="0" anchor="b" bIns="45700" lIns="91425" spcFirstLastPara="1" rIns="91425" wrap="square" tIns="45700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20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b="0" i="0" sz="3024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0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25" lIns="91400" spcFirstLastPara="1" rIns="91400" wrap="square" tIns="45725">
            <a:normAutofit/>
          </a:bodyPr>
          <a:lstStyle>
            <a:lvl1pPr lvl="0" marR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575757"/>
              </a:buClr>
              <a:buSzPts val="8800"/>
              <a:buFont typeface="Calibri"/>
              <a:buNone/>
              <a:defRPr b="0" i="0" sz="88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1900" u="none" cap="none" strike="noStrik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/>
        </p:txBody>
      </p:sp>
      <p:sp>
        <p:nvSpPr>
          <p:cNvPr id="83" name="Google Shape;83;p10"/>
          <p:cNvSpPr txBox="1"/>
          <p:nvPr>
            <p:ph idx="1" type="body"/>
          </p:nvPr>
        </p:nvSpPr>
        <p:spPr>
          <a:xfrm>
            <a:off x="1676400" y="3651250"/>
            <a:ext cx="21031200" cy="8140800"/>
          </a:xfrm>
          <a:prstGeom prst="rect">
            <a:avLst/>
          </a:prstGeom>
          <a:noFill/>
          <a:ln>
            <a:noFill/>
          </a:ln>
        </p:spPr>
        <p:txBody>
          <a:bodyPr anchorCtr="0" anchor="t" bIns="45725" lIns="91400" spcFirstLastPara="1" rIns="91400" wrap="square" tIns="45725">
            <a:normAutofit/>
          </a:bodyPr>
          <a:lstStyle>
            <a:lvl1pPr indent="-228600" lvl="0" marL="457200" marR="0" rtl="0" algn="l">
              <a:lnSpc>
                <a:spcPct val="90000"/>
              </a:lnSpc>
              <a:spcBef>
                <a:spcPts val="2100"/>
              </a:spcBef>
              <a:spcAft>
                <a:spcPts val="0"/>
              </a:spcAft>
              <a:buClr>
                <a:schemeClr val="dk1"/>
              </a:buClr>
              <a:buSzPts val="5300"/>
              <a:buFont typeface="Calibri"/>
              <a:buNone/>
              <a:defRPr b="0" i="0" sz="53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-533400" lvl="1" marL="9144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800"/>
              <a:buFont typeface="Arial"/>
              <a:buChar char="•"/>
              <a:defRPr b="0" i="0" sz="48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-514350" lvl="2" marL="13716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4500"/>
              <a:buFont typeface="Arial"/>
              <a:buChar char="•"/>
              <a:defRPr b="0" i="0" sz="45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-463550" lvl="3" marL="18288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-463550" lvl="4" marL="22860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-463550" lvl="5" marL="27432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-463550" lvl="6" marL="32004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-463550" lvl="7" marL="36576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-463550" lvl="8" marL="4114800" marR="0" rtl="0" algn="l">
              <a:lnSpc>
                <a:spcPct val="90000"/>
              </a:lnSpc>
              <a:spcBef>
                <a:spcPts val="1100"/>
              </a:spcBef>
              <a:spcAft>
                <a:spcPts val="0"/>
              </a:spcAft>
              <a:buClr>
                <a:schemeClr val="dk1"/>
              </a:buClr>
              <a:buSzPts val="3700"/>
              <a:buFont typeface="Arial"/>
              <a:buChar char="•"/>
              <a:defRPr b="0" i="0" sz="37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  <p:sp>
        <p:nvSpPr>
          <p:cNvPr id="84" name="Google Shape;84;p10"/>
          <p:cNvSpPr txBox="1"/>
          <p:nvPr>
            <p:ph idx="12" type="sldNum"/>
          </p:nvPr>
        </p:nvSpPr>
        <p:spPr>
          <a:xfrm>
            <a:off x="17275656" y="12255499"/>
            <a:ext cx="54864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400"/>
              <a:buFont typeface="Arial"/>
              <a:buNone/>
              <a:defRPr b="0" i="0" sz="24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fi-FI"/>
              <a:t>‹#›</a:t>
            </a:fld>
            <a:endParaRPr/>
          </a:p>
        </p:txBody>
      </p:sp>
      <p:sp>
        <p:nvSpPr>
          <p:cNvPr id="85" name="Google Shape;85;p10"/>
          <p:cNvSpPr txBox="1"/>
          <p:nvPr>
            <p:ph idx="11" type="ftr"/>
          </p:nvPr>
        </p:nvSpPr>
        <p:spPr>
          <a:xfrm>
            <a:off x="1621944" y="12255499"/>
            <a:ext cx="8229600" cy="730500"/>
          </a:xfrm>
          <a:prstGeom prst="rect">
            <a:avLst/>
          </a:prstGeom>
          <a:noFill/>
          <a:ln>
            <a:noFill/>
          </a:ln>
        </p:spPr>
        <p:txBody>
          <a:bodyPr anchorCtr="0" anchor="b" bIns="45725" lIns="91400" spcFirstLastPara="1" rIns="91400" wrap="square" tIns="45725">
            <a:no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100" u="none" cap="none" strike="noStrike">
                <a:solidFill>
                  <a:srgbClr val="575757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300"/>
              <a:buFont typeface="Arial"/>
              <a:buNone/>
              <a:defRPr b="0" i="0" sz="2900" u="none" cap="none" strike="noStrik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</p:sldLayoutIdLst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3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3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3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3.png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009FAD"/>
        </a:solidFill>
      </p:bgPr>
    </p:bg>
    <p:spTree>
      <p:nvGrpSpPr>
        <p:cNvPr id="156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9"/>
          <p:cNvSpPr txBox="1"/>
          <p:nvPr>
            <p:ph type="title"/>
          </p:nvPr>
        </p:nvSpPr>
        <p:spPr>
          <a:xfrm>
            <a:off x="1676400" y="5766899"/>
            <a:ext cx="21031199" cy="2651126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 fontScale="90000"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2. </a:t>
            </a:r>
            <a:r>
              <a:rPr lang="fi-FI"/>
              <a:t>Eurooppalainen katse ja vieraat kulttuurit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Tietoisku: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Benjamin Westin maalaus</a:t>
            </a:r>
            <a:endParaRPr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1" lang="fi-FI"/>
              <a:t>William Pennin sopimus intiaanien kanssa</a:t>
            </a:r>
            <a:endParaRPr i="1"/>
          </a:p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fi-FI"/>
              <a:t>vuodelta 1772</a:t>
            </a:r>
            <a:endParaRPr/>
          </a:p>
        </p:txBody>
      </p:sp>
      <p:sp>
        <p:nvSpPr>
          <p:cNvPr id="158" name="Google Shape;158;p19"/>
          <p:cNvSpPr txBox="1"/>
          <p:nvPr>
            <p:ph idx="2" type="body"/>
          </p:nvPr>
        </p:nvSpPr>
        <p:spPr>
          <a:xfrm>
            <a:off x="1676400" y="2856646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Font typeface="Calibri"/>
              <a:buNone/>
            </a:pPr>
            <a:r>
              <a:rPr lang="fi-FI"/>
              <a:t>6</a:t>
            </a:r>
            <a:endParaRPr/>
          </a:p>
        </p:txBody>
      </p:sp>
      <p:sp>
        <p:nvSpPr>
          <p:cNvPr id="159" name="Google Shape;159;p19"/>
          <p:cNvSpPr txBox="1"/>
          <p:nvPr>
            <p:ph idx="1" type="body"/>
          </p:nvPr>
        </p:nvSpPr>
        <p:spPr>
          <a:xfrm>
            <a:off x="1676400" y="1771745"/>
            <a:ext cx="21031199" cy="1084901"/>
          </a:xfrm>
          <a:prstGeom prst="rect">
            <a:avLst/>
          </a:prstGeom>
          <a:noFill/>
          <a:ln>
            <a:noFill/>
          </a:ln>
        </p:spPr>
        <p:txBody>
          <a:bodyPr anchorCtr="0" anchor="ctr" bIns="45700" lIns="91425" spcFirstLastPara="1" rIns="91425" wrap="square" tIns="45700">
            <a:norm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6600"/>
              <a:buFont typeface="Calibri"/>
              <a:buNone/>
            </a:pPr>
            <a:r>
              <a:rPr lang="fi-FI"/>
              <a:t>Forum Historia</a:t>
            </a:r>
            <a:endParaRPr/>
          </a:p>
        </p:txBody>
      </p:sp>
    </p:spTree>
  </p:cSld>
  <p:clrMapOvr>
    <a:masterClrMapping/>
  </p:clrMapOvr>
  <mc:AlternateContent>
    <mc:Choice Requires="p14">
      <p:transition spd="slow" p14:dur="700">
        <p:fade/>
      </p:transition>
    </mc:Choice>
    <mc:Fallback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51938" y="484216"/>
            <a:ext cx="19080126" cy="127475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21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-FI" sz="6419"/>
              <a:t>Englantilaisten siirtolaisten johtaja William Penn tekemässä sopimusta siirtokunnan perustamisesta Pohjois-Amerikan alkuperäiskulttuurin ihmisten kanssa 1600-luvun lopulla.</a:t>
            </a:r>
            <a:endParaRPr sz="6419"/>
          </a:p>
        </p:txBody>
      </p:sp>
      <p:pic>
        <p:nvPicPr>
          <p:cNvPr id="170" name="Google Shape;170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4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22"/>
          <p:cNvSpPr txBox="1"/>
          <p:nvPr>
            <p:ph type="title"/>
          </p:nvPr>
        </p:nvSpPr>
        <p:spPr>
          <a:xfrm>
            <a:off x="1676400" y="481975"/>
            <a:ext cx="21031200" cy="28995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-FI" sz="6220"/>
              <a:t>Millaisen kuvan maalaus Benjamin Westin maalaus </a:t>
            </a:r>
            <a:r>
              <a:rPr i="1" lang="fi-FI" sz="6220"/>
              <a:t>William Pennin sopimus intiaanien kanssa</a:t>
            </a:r>
            <a:r>
              <a:rPr lang="fi-FI" sz="6220"/>
              <a:t> vuodelta 1772 antaa kohtaamisesta? Mitä maalaus viestii eurooppalaiselle yleisölle?</a:t>
            </a:r>
            <a:endParaRPr sz="6220"/>
          </a:p>
        </p:txBody>
      </p:sp>
      <p:pic>
        <p:nvPicPr>
          <p:cNvPr id="176" name="Google Shape;176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0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23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-FI" sz="6220"/>
              <a:t>William Penn teki sopimuksen Amerikan alkuperäisasukkaiden kanssa ja maksoi Pennsylvanian alueesta vuonna 1682.</a:t>
            </a:r>
            <a:endParaRPr sz="6220"/>
          </a:p>
        </p:txBody>
      </p:sp>
      <p:pic>
        <p:nvPicPr>
          <p:cNvPr id="182" name="Google Shape;18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62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86" name="Shape 1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7" name="Google Shape;187;p24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lang="fi-FI" sz="6220"/>
              <a:t>Maalaus on tehty vajaa </a:t>
            </a:r>
            <a:r>
              <a:rPr lang="fi-FI" sz="6220"/>
              <a:t>100 </a:t>
            </a:r>
            <a:r>
              <a:rPr lang="fi-FI" sz="6220"/>
              <a:t>vuotta tapahtuman jälkeen ja edustaa valistuksen ajan </a:t>
            </a:r>
            <a:r>
              <a:rPr i="1" lang="fi-FI" sz="6220"/>
              <a:t>jalo villi</a:t>
            </a:r>
            <a:r>
              <a:rPr lang="fi-FI" sz="6220"/>
              <a:t> -ajattelua.</a:t>
            </a:r>
            <a:endParaRPr sz="6220"/>
          </a:p>
        </p:txBody>
      </p:sp>
      <p:pic>
        <p:nvPicPr>
          <p:cNvPr id="188" name="Google Shape;188;p2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25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Englantilaisten ja alkuperäisasukkaiden tapaaminen on kuvattu rauhanomaiseksi.</a:t>
            </a:r>
            <a:endParaRPr sz="6220"/>
          </a:p>
        </p:txBody>
      </p:sp>
      <p:pic>
        <p:nvPicPr>
          <p:cNvPr id="194" name="Google Shape;194;p2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6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Aseita on vähän ja nekin on heitetty maahan.</a:t>
            </a:r>
            <a:endParaRPr sz="6220"/>
          </a:p>
        </p:txBody>
      </p:sp>
      <p:pic>
        <p:nvPicPr>
          <p:cNvPr id="200" name="Google Shape;200;p2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4" name="Shape 2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" name="Google Shape;205;p27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Englantilaiset osoittavat selvästi kunnioitusta alkuperäisväestölle. Osa heistä on polvistunut päälliköiden eteen.</a:t>
            </a:r>
            <a:endParaRPr sz="6220"/>
          </a:p>
        </p:txBody>
      </p:sp>
      <p:pic>
        <p:nvPicPr>
          <p:cNvPr id="206" name="Google Shape;206;p2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0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8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Paikalla on naisia ja lapsia. Osa ihmisistä tekee töitä eikä kiinnitä tapahtumaan huomiota.</a:t>
            </a:r>
            <a:endParaRPr sz="6220"/>
          </a:p>
        </p:txBody>
      </p:sp>
      <p:pic>
        <p:nvPicPr>
          <p:cNvPr id="212" name="Google Shape;212;p2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p29"/>
          <p:cNvSpPr txBox="1"/>
          <p:nvPr>
            <p:ph type="title"/>
          </p:nvPr>
        </p:nvSpPr>
        <p:spPr>
          <a:xfrm>
            <a:off x="1676400" y="421725"/>
            <a:ext cx="21031200" cy="29595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Eurooppalaisten rakentamat asumukset ovat kirkkaassa valossa ja alkuperäisasukkaiden hämärässä. Valo on valistusajan maalauksissa symboli järjelle ja edistykselle.</a:t>
            </a:r>
            <a:endParaRPr sz="6220"/>
          </a:p>
        </p:txBody>
      </p:sp>
      <p:pic>
        <p:nvPicPr>
          <p:cNvPr id="218" name="Google Shape;218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2" name="Shape 2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" name="Google Shape;223;p30"/>
          <p:cNvSpPr txBox="1"/>
          <p:nvPr>
            <p:ph type="title"/>
          </p:nvPr>
        </p:nvSpPr>
        <p:spPr>
          <a:xfrm>
            <a:off x="1676400" y="730251"/>
            <a:ext cx="21031200" cy="26511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Etualalla oikealla lapsi yrittää viitata kuvan keskeiseen tapahtumaan. Äiti ei ole kiinnostunut, vaan hän hoitaa lastaan.</a:t>
            </a:r>
            <a:endParaRPr sz="6220"/>
          </a:p>
        </p:txBody>
      </p:sp>
      <p:pic>
        <p:nvPicPr>
          <p:cNvPr id="224" name="Google Shape;224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8" name="Shape 2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Google Shape;229;p31"/>
          <p:cNvSpPr txBox="1"/>
          <p:nvPr>
            <p:ph type="title"/>
          </p:nvPr>
        </p:nvSpPr>
        <p:spPr>
          <a:xfrm>
            <a:off x="1676400" y="602450"/>
            <a:ext cx="21031200" cy="2778900"/>
          </a:xfrm>
          <a:prstGeom prst="rect">
            <a:avLst/>
          </a:prstGeom>
        </p:spPr>
        <p:txBody>
          <a:bodyPr anchorCtr="0" anchor="ctr" bIns="45725" lIns="91400" spcFirstLastPara="1" rIns="91400" wrap="square" tIns="457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Alkuperäisasukkaat on kuvattu hyvin niukasti pukeutuneina.</a:t>
            </a:r>
            <a:endParaRPr sz="6220"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fi-FI" sz="6220"/>
              <a:t>Tämä on oletettavasti viestinyt eurooppalaiselle yleisölle alkeellisuutta ja sivistymättömyyttä.</a:t>
            </a:r>
            <a:endParaRPr sz="6220"/>
          </a:p>
        </p:txBody>
      </p:sp>
      <p:pic>
        <p:nvPicPr>
          <p:cNvPr id="230" name="Google Shape;230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4790674" y="3381350"/>
            <a:ext cx="14802673" cy="9889777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ffice-teema">
  <a:themeElements>
    <a:clrScheme name="Opeaineisto">
      <a:dk1>
        <a:srgbClr val="202020"/>
      </a:dk1>
      <a:lt1>
        <a:srgbClr val="FFFFFF"/>
      </a:lt1>
      <a:dk2>
        <a:srgbClr val="006BB3"/>
      </a:dk2>
      <a:lt2>
        <a:srgbClr val="E7E6E6"/>
      </a:lt2>
      <a:accent1>
        <a:srgbClr val="0096DB"/>
      </a:accent1>
      <a:accent2>
        <a:srgbClr val="009FAD"/>
      </a:accent2>
      <a:accent3>
        <a:srgbClr val="51A300"/>
      </a:accent3>
      <a:accent4>
        <a:srgbClr val="8E7BD3"/>
      </a:accent4>
      <a:accent5>
        <a:srgbClr val="E00000"/>
      </a:accent5>
      <a:accent6>
        <a:srgbClr val="FA6400"/>
      </a:accent6>
      <a:hlink>
        <a:srgbClr val="006BB3"/>
      </a:hlink>
      <a:folHlink>
        <a:srgbClr val="2092C1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3.xml><?xml version="1.0" encoding="utf-8"?>
<a:theme xmlns:a="http://schemas.openxmlformats.org/drawingml/2006/main" xmlns:r="http://schemas.openxmlformats.org/officeDocument/2006/relationships" name="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