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F9610-5537-44B7-90CB-7A3D76BAB91E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9A26A-4D52-4E89-877E-AA85BE88BD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0862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B9A26A-4D52-4E89-877E-AA85BE88BD7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8623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Venäjän kieli valinnaiskurssi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8lk.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776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611067" y="-132303"/>
            <a:ext cx="23809185" cy="1601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/>
              <a:t>Venäjän kurssilla opit ensin kyrilliset aakkoset</a:t>
            </a:r>
          </a:p>
          <a:p>
            <a:r>
              <a:rPr lang="fi-FI" sz="4000" dirty="0" smtClean="0"/>
              <a:t> ja sen jälkeen lukemaan ja kirjoittamaan niillä</a:t>
            </a:r>
            <a:r>
              <a:rPr lang="fi-FI" dirty="0" smtClean="0"/>
              <a:t>.</a:t>
            </a:r>
          </a:p>
          <a:p>
            <a:endParaRPr lang="fi-FI" dirty="0"/>
          </a:p>
        </p:txBody>
      </p:sp>
      <p:pic>
        <p:nvPicPr>
          <p:cNvPr id="1026" name="Picture 2" descr="Venäjän kielen aakkos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216" y="1638572"/>
            <a:ext cx="6671101" cy="3754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115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0" y="0"/>
            <a:ext cx="1435154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Venäjä on muotorikas kieli, opimme yhdessä </a:t>
            </a:r>
          </a:p>
          <a:p>
            <a:r>
              <a:rPr lang="fi-FI" sz="4400" dirty="0" smtClean="0"/>
              <a:t>toiminnallisella tavalla kieliopin perusteita.</a:t>
            </a:r>
          </a:p>
          <a:p>
            <a:r>
              <a:rPr lang="fi-FI" sz="4400" dirty="0" smtClean="0"/>
              <a:t>Opimme myös venäläisestä kulttuurista</a:t>
            </a:r>
          </a:p>
          <a:p>
            <a:r>
              <a:rPr lang="fi-FI" sz="4400" dirty="0" smtClean="0"/>
              <a:t> ja tavoista.</a:t>
            </a:r>
            <a:endParaRPr lang="fi-FI" sz="4400" dirty="0"/>
          </a:p>
        </p:txBody>
      </p:sp>
      <p:pic>
        <p:nvPicPr>
          <p:cNvPr id="2050" name="Picture 2" descr="https://www.rantapallo.fi/mummomatkabloggaa/files/2016/02/Maatuska-nukke-ilment%C3%A4%C3%A4-ven%C3%A4l%C3%A4isen-kulttuurin-monikerroksisuutta.-Perinteisi%C3%A4-ja-v%C3%A4hemm%C3%A4n-perinteisi%C3%A4-nukkeja-IMG_9061-1080x8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6973" y="2211782"/>
            <a:ext cx="9132392" cy="4408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244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251284" y="818147"/>
            <a:ext cx="96781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Saat venäjän valinnaiskurssilta hyvän pohjan jatkaa opintoja myöhemmin. </a:t>
            </a:r>
          </a:p>
          <a:p>
            <a:r>
              <a:rPr lang="fi-FI" sz="2400" dirty="0" smtClean="0"/>
              <a:t>Venäjän osaajia tarvitaan Suomessa kaupan, tekniikan ja matkailun aloilla sekä</a:t>
            </a:r>
          </a:p>
          <a:p>
            <a:r>
              <a:rPr lang="fi-FI" sz="2400" dirty="0" smtClean="0"/>
              <a:t> kansainvälisissä tehtävissä.</a:t>
            </a:r>
            <a:endParaRPr lang="fi-FI" sz="2400" dirty="0"/>
          </a:p>
        </p:txBody>
      </p:sp>
      <p:pic>
        <p:nvPicPr>
          <p:cNvPr id="4" name="Picture 2" descr="Vienti Venäjälle piristyy, investoinnit kasvussa – haasteita tullauksiss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991" y="2286000"/>
            <a:ext cx="10505843" cy="3767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667930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TM10001114[[fn=Valikoima]]</Template>
  <TotalTime>49</TotalTime>
  <Words>65</Words>
  <Application>Microsoft Office PowerPoint</Application>
  <PresentationFormat>Laajakuva</PresentationFormat>
  <Paragraphs>12</Paragraphs>
  <Slides>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Gallery</vt:lpstr>
      <vt:lpstr>Venäjän kieli valinnaiskurssi 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Venäjä kieli valinnaiskurssi</dc:title>
  <dc:creator>Katja Junnila</dc:creator>
  <cp:lastModifiedBy>Katja Junnila</cp:lastModifiedBy>
  <cp:revision>7</cp:revision>
  <dcterms:created xsi:type="dcterms:W3CDTF">2020-10-05T06:29:53Z</dcterms:created>
  <dcterms:modified xsi:type="dcterms:W3CDTF">2020-10-06T09:06:49Z</dcterms:modified>
</cp:coreProperties>
</file>