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2" r:id="rId4"/>
    <p:sldId id="269" r:id="rId5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720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182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116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8575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964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819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429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0640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960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689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138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48E09-B29F-48B8-A95F-1128B9554978}" type="datetimeFigureOut">
              <a:rPr lang="da-DK" smtClean="0"/>
              <a:t>31-10-2012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6B1A-4B74-4D04-815B-1DD88532093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655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Center for Guidance in Greenland, </a:t>
            </a:r>
            <a:r>
              <a:rPr lang="da-DK" dirty="0" smtClean="0"/>
              <a:t>CVG</a:t>
            </a:r>
            <a:br>
              <a:rPr lang="da-DK" dirty="0" smtClean="0"/>
            </a:br>
            <a:r>
              <a:rPr lang="da-DK" dirty="0" smtClean="0"/>
              <a:t>Lisbeth Højdal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6400800" cy="148972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Structure </a:t>
            </a:r>
            <a:r>
              <a:rPr lang="en-US" dirty="0">
                <a:solidFill>
                  <a:schemeClr val="tx2"/>
                </a:solidFill>
              </a:rPr>
              <a:t>of the Basic Training </a:t>
            </a:r>
            <a:r>
              <a:rPr lang="en-US" dirty="0" smtClean="0">
                <a:solidFill>
                  <a:schemeClr val="tx2"/>
                </a:solidFill>
              </a:rPr>
              <a:t>Course for guidance counselors</a:t>
            </a:r>
          </a:p>
          <a:p>
            <a:endParaRPr lang="da-DK" dirty="0">
              <a:solidFill>
                <a:schemeClr val="tx2"/>
              </a:solidFill>
            </a:endParaRPr>
          </a:p>
          <a:p>
            <a:endParaRPr lang="da-D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48680"/>
            <a:ext cx="123825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627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Duration and structure: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420 student working hours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Sandwich type course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4 course modules and 4 practicum parts</a:t>
            </a:r>
          </a:p>
          <a:p>
            <a:r>
              <a:rPr lang="en-US" sz="2800" b="1" dirty="0" smtClean="0"/>
              <a:t>Intake and target groups: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App. 15 students every 1 ½ year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Guidance and training centers (</a:t>
            </a:r>
            <a:r>
              <a:rPr lang="en-US" sz="2800" dirty="0" err="1" smtClean="0"/>
              <a:t>Piareersarfik</a:t>
            </a:r>
            <a:r>
              <a:rPr lang="en-US" sz="2800" dirty="0" smtClean="0"/>
              <a:t>)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The public employment offices/Student support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The education system</a:t>
            </a:r>
            <a:endParaRPr lang="en-U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48680"/>
            <a:ext cx="123825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607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415707"/>
              </p:ext>
            </p:extLst>
          </p:nvPr>
        </p:nvGraphicFramePr>
        <p:xfrm>
          <a:off x="107504" y="188640"/>
          <a:ext cx="8862099" cy="6576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4074"/>
                <a:gridCol w="2273728"/>
                <a:gridCol w="2411124"/>
                <a:gridCol w="1973173"/>
              </a:tblGrid>
              <a:tr h="222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da-DK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Activity</a:t>
                      </a:r>
                      <a:endParaRPr lang="da-DK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Main focus</a:t>
                      </a:r>
                      <a:endParaRPr lang="da-DK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Lessons/Hours</a:t>
                      </a:r>
                      <a:endParaRPr lang="da-DK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176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Module 1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Courses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Guidance and the Guidance counselor. Theories and methods in career counseling. 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55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235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Module 2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Self-study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Practicum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40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176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Module 3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Courses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The counselee and the guidance process.</a:t>
                      </a:r>
                      <a:endParaRPr lang="da-DK" sz="7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Targets groups in guidance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55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235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Module 4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Self-study 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Practicum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40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176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Module 5</a:t>
                      </a:r>
                      <a:endParaRPr lang="da-DK" sz="7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Courses</a:t>
                      </a:r>
                      <a:endParaRPr lang="da-DK" sz="7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Guidance and Society.</a:t>
                      </a:r>
                      <a:endParaRPr lang="da-DK" sz="7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Societal context – education and the labor market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55</a:t>
                      </a:r>
                      <a:endParaRPr lang="da-DK" sz="7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235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Module 6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Self-study 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Practicum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40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411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Module 7 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Courses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Evaluation and quality development in counseling.</a:t>
                      </a:r>
                      <a:endParaRPr lang="da-DK" sz="7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Development on own practice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55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470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Module 8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Examination project (thesis)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Writing thesis</a:t>
                      </a:r>
                      <a:endParaRPr lang="da-DK" sz="7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60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235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 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 </a:t>
                      </a:r>
                      <a:endParaRPr lang="da-DK" sz="7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Final examination</a:t>
                      </a:r>
                      <a:endParaRPr lang="da-DK" sz="7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20</a:t>
                      </a:r>
                      <a:endParaRPr lang="da-DK" sz="7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6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168" cy="1143000"/>
          </a:xfrm>
        </p:spPr>
        <p:txBody>
          <a:bodyPr>
            <a:normAutofit/>
          </a:bodyPr>
          <a:lstStyle/>
          <a:p>
            <a:r>
              <a:rPr lang="da-DK" sz="4000" dirty="0" smtClean="0"/>
              <a:t> </a:t>
            </a:r>
            <a:r>
              <a:rPr lang="en-US" sz="4000" dirty="0" smtClean="0"/>
              <a:t>4 Additional courses</a:t>
            </a:r>
            <a:endParaRPr lang="en-US" sz="4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Guidance </a:t>
            </a:r>
            <a:r>
              <a:rPr lang="en-US" b="1" dirty="0"/>
              <a:t>in transitions </a:t>
            </a:r>
            <a:r>
              <a:rPr lang="en-US" dirty="0"/>
              <a:t>– aimed at staff working in Guidance centers and on the labor market offices </a:t>
            </a:r>
            <a:endParaRPr lang="da-DK" dirty="0"/>
          </a:p>
          <a:p>
            <a:pPr marL="0" indent="0">
              <a:buNone/>
            </a:pPr>
            <a:r>
              <a:rPr lang="en-US" dirty="0"/>
              <a:t> </a:t>
            </a:r>
            <a:endParaRPr lang="da-DK" dirty="0"/>
          </a:p>
          <a:p>
            <a:r>
              <a:rPr lang="en-US" b="1" dirty="0"/>
              <a:t>Guidance in Education </a:t>
            </a:r>
            <a:r>
              <a:rPr lang="en-US" dirty="0"/>
              <a:t>– aimed at staff working with guidance in the Education system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en-US" b="1" dirty="0"/>
              <a:t>Career Counseling </a:t>
            </a:r>
            <a:r>
              <a:rPr lang="en-US" dirty="0"/>
              <a:t>– aimed at staff working </a:t>
            </a:r>
            <a:r>
              <a:rPr lang="en-US" dirty="0" smtClean="0"/>
              <a:t>with adults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en-US" b="1" dirty="0"/>
              <a:t>Management, </a:t>
            </a:r>
            <a:r>
              <a:rPr lang="en-US" b="1" dirty="0" smtClean="0"/>
              <a:t>Organization </a:t>
            </a:r>
            <a:r>
              <a:rPr lang="en-US" b="1" dirty="0"/>
              <a:t>and Evaluation of Guidance </a:t>
            </a:r>
            <a:r>
              <a:rPr lang="en-US" dirty="0"/>
              <a:t>- aimed at </a:t>
            </a:r>
            <a:r>
              <a:rPr lang="en-US" dirty="0" smtClean="0"/>
              <a:t>managers </a:t>
            </a:r>
            <a:r>
              <a:rPr lang="en-US" dirty="0"/>
              <a:t>and decision </a:t>
            </a:r>
            <a:r>
              <a:rPr lang="en-US" dirty="0" smtClean="0"/>
              <a:t>makers </a:t>
            </a:r>
            <a:r>
              <a:rPr lang="en-US" dirty="0"/>
              <a:t>or staff involved in development projects.</a:t>
            </a:r>
            <a:endParaRPr lang="da-DK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Duration: 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ourses/20 hours course - practicum/self-study/60  - total 100 hours</a:t>
            </a:r>
          </a:p>
          <a:p>
            <a:endParaRPr lang="da-D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48680"/>
            <a:ext cx="123825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149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178</Words>
  <Application>Microsoft Office PowerPoint</Application>
  <PresentationFormat>Skærmshow (4:3)</PresentationFormat>
  <Paragraphs>65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4</vt:i4>
      </vt:variant>
    </vt:vector>
  </HeadingPairs>
  <TitlesOfParts>
    <vt:vector size="5" baseType="lpstr">
      <vt:lpstr>Kontortema</vt:lpstr>
      <vt:lpstr>Center for Guidance in Greenland, CVG Lisbeth Højdal</vt:lpstr>
      <vt:lpstr>PowerPoint-præsentation</vt:lpstr>
      <vt:lpstr>PowerPoint-præsentation</vt:lpstr>
      <vt:lpstr> 4 Additional courses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Lisbeth</dc:creator>
  <cp:lastModifiedBy>Lisbeth</cp:lastModifiedBy>
  <cp:revision>31</cp:revision>
  <dcterms:created xsi:type="dcterms:W3CDTF">2012-10-30T21:29:09Z</dcterms:created>
  <dcterms:modified xsi:type="dcterms:W3CDTF">2012-10-31T07:05:14Z</dcterms:modified>
</cp:coreProperties>
</file>