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erriweather Sans" panose="020B0604020202020204" charset="0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3595328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04114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70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58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03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13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05269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54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204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43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59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70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3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91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6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90965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90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59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20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607300" cy="150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Rooman keisareita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Augustus (63 eaa.-14 jaa.)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keisarina (27 eaa.-14 jaa.)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5010000" y="1781150"/>
            <a:ext cx="38928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 dirty="0"/>
              <a:t>Julius Caesarin  adoptiopoika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 dirty="0"/>
              <a:t>ensimmäinen varsinainen keisari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 dirty="0"/>
              <a:t>kehitti Rooman hallintoa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 dirty="0"/>
              <a:t>hänen aikanaan alkoi pitkä Rooman rauhan kausi (</a:t>
            </a:r>
            <a:r>
              <a:rPr lang="fi-FI" dirty="0" err="1"/>
              <a:t>Pax</a:t>
            </a:r>
            <a:r>
              <a:rPr lang="fi-FI" dirty="0"/>
              <a:t> </a:t>
            </a:r>
            <a:r>
              <a:rPr lang="fi-FI" dirty="0" err="1"/>
              <a:t>Romana</a:t>
            </a:r>
            <a:r>
              <a:rPr lang="fi-FI" dirty="0"/>
              <a:t>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 dirty="0"/>
              <a:t>pyrki vaikuttamaan omaan julkisuuskuvaansa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4" y="1781149"/>
            <a:ext cx="4545984" cy="419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Caligula (12-41), keisarina v. 37-41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932000" y="1655600"/>
            <a:ext cx="49911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/>
              <a:t>tunnetaan mielenvikaisena ja pahamaineisena despoottina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pyrki kasvattamaan keisarin henkilökohtaista valtaa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aloitti kahden uuden akveduktin rakentamisen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salamurhattiin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50" y="1285738"/>
            <a:ext cx="2857676" cy="428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85800" y="5572275"/>
            <a:ext cx="2857800" cy="7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215900" rtl="0">
              <a:spcBef>
                <a:spcPts val="400"/>
              </a:spcBef>
              <a:buNone/>
            </a:pPr>
            <a:r>
              <a:rPr lang="fi-FI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Patsas  jälkikäteen väritetty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Vespasianus Augustus (9-79), keisarina vuosina 69-79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350950" y="1600200"/>
            <a:ext cx="41073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fi-FI"/>
              <a:t>tunnetaan hyvämaineisena keisareina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fi-FI"/>
              <a:t>pyrki parantamaan valtakunnan taloutta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fi-FI"/>
              <a:t>aloitti Colosseumin rakentamisen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4" y="1296537"/>
            <a:ext cx="3251252" cy="488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Marcus Aurelius (121-180),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keisarina vuosina 161-180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996625" y="1600200"/>
            <a:ext cx="34617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400"/>
              </a:spcBef>
              <a:spcAft>
                <a:spcPts val="0"/>
              </a:spcAft>
            </a:pPr>
            <a:r>
              <a:rPr lang="fi-FI"/>
              <a:t>jatkuvat rajasodat riesana</a:t>
            </a:r>
          </a:p>
          <a:p>
            <a:pPr marL="457200" marR="0" lvl="0" indent="-228600" algn="l" rtl="0">
              <a:spcBef>
                <a:spcPts val="400"/>
              </a:spcBef>
              <a:spcAft>
                <a:spcPts val="0"/>
              </a:spcAft>
            </a:pPr>
            <a:r>
              <a:rPr lang="fi-FI"/>
              <a:t>pyrki toteuttamaan stoalaista oppia hallitsijana</a:t>
            </a:r>
          </a:p>
          <a:p>
            <a:pPr marL="457200" marR="0" lvl="0" indent="-228600" algn="l" rtl="0">
              <a:spcBef>
                <a:spcPts val="400"/>
              </a:spcBef>
              <a:spcAft>
                <a:spcPts val="0"/>
              </a:spcAft>
            </a:pPr>
            <a:r>
              <a:rPr lang="fi-FI"/>
              <a:t>kirjoitti myös teoksen </a:t>
            </a:r>
            <a:r>
              <a:rPr lang="fi-FI" i="1"/>
              <a:t>Itselleni</a:t>
            </a:r>
          </a:p>
          <a:p>
            <a:pPr marL="457200" marR="0" lvl="0" indent="-228600" algn="l" rtl="0">
              <a:spcBef>
                <a:spcPts val="400"/>
              </a:spcBef>
              <a:spcAft>
                <a:spcPts val="0"/>
              </a:spcAft>
            </a:pPr>
            <a:r>
              <a:rPr lang="fi-FI"/>
              <a:t>tunnetaan inhimillisenä hallitsijana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30662"/>
            <a:ext cx="4260224" cy="319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Commodus (161-192), 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/>
              <a:t>keisarina vuosina 176-192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281150" y="1600200"/>
            <a:ext cx="41772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/>
              <a:t>pidetään erittäin huonona ja omalaatuisena keisarina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tuhlasi valtion rahoja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salamurhattiin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61" y="1259006"/>
            <a:ext cx="3308222" cy="496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Caracalla (188-217), 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/>
              <a:t>keisarina vuosina 211-217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630175" y="1600200"/>
            <a:ext cx="3828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/>
              <a:t>myönsi kansalaisuuden kaikille vapaille miehille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muistetaan Caracallan kylpylästä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salamurhattiin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63" y="1272654"/>
            <a:ext cx="3717925" cy="49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Konstantinus Suuri (272-337), keisarina vuosina 306-337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708525" y="1600200"/>
            <a:ext cx="37497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/>
              <a:t>tunnetaan ensimmäisenä kristittynä keisarina</a:t>
            </a:r>
          </a:p>
          <a:p>
            <a:pPr marL="457200" marR="0" lvl="0" indent="-228600" algn="l" rtl="0">
              <a:spcBef>
                <a:spcPts val="400"/>
              </a:spcBef>
              <a:spcAft>
                <a:spcPts val="0"/>
              </a:spcAft>
            </a:pPr>
            <a:r>
              <a:rPr lang="fi-FI"/>
              <a:t>siirsi pääkaupungin Roomasta Byzantioniin</a:t>
            </a:r>
          </a:p>
          <a:p>
            <a:pPr marL="457200" marR="0" lvl="0" indent="-228600" algn="l" rtl="0">
              <a:spcBef>
                <a:spcPts val="400"/>
              </a:spcBef>
              <a:spcAft>
                <a:spcPts val="0"/>
              </a:spcAft>
            </a:pPr>
            <a:r>
              <a:rPr lang="fi-FI"/>
              <a:t>teki taloudellisia uudistuksia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15" y="1245358"/>
            <a:ext cx="3749674" cy="499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Rooman keisareita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2400"/>
              <a:t>Selvitä seuraavien diojen keisareista netin avulla seuraavat seikat: </a:t>
            </a:r>
          </a:p>
          <a:p>
            <a:pPr marL="457200" marR="0" lvl="0" indent="-381000" algn="l" rtl="0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fi-FI" sz="2400"/>
              <a:t>Mikä merkitys kullakin heistä oli Rooman historiassa?</a:t>
            </a:r>
          </a:p>
          <a:p>
            <a:pPr marL="457200" marR="0" lvl="0" indent="-381000" algn="l" rtl="0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fi-FI" sz="2400"/>
              <a:t>Ketkä heistä kohtasivat väkivaltaisen kuoleman?</a:t>
            </a:r>
          </a:p>
          <a:p>
            <a:pPr marL="457200" marR="0" lvl="0" indent="-381000" algn="l" rtl="0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fi-FI" sz="2400"/>
              <a:t>Millaisena keisarina kukin heistä tunnetaan?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Augustus (63 eaa.-14 jaa.),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keisarina vuosina 27 eaa.-14 jaa.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Augustus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06" y="1600200"/>
            <a:ext cx="4568588" cy="383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Caligula (12-41), keisarina v. 37-41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932000" y="1655600"/>
            <a:ext cx="4973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50" y="1285738"/>
            <a:ext cx="2857676" cy="428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61087" y="5572275"/>
            <a:ext cx="30000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215900" rtl="0">
              <a:spcBef>
                <a:spcPts val="400"/>
              </a:spcBef>
              <a:buNone/>
            </a:pPr>
            <a:r>
              <a:rPr lang="fi-FI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Patsas  jälkikäteen väritetty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Vespasianus Augustus (9-79), keisarina vuosina 69-79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15" y="1378424"/>
            <a:ext cx="3251253" cy="4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Marcus Aurelius (121-180),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keisarina vuosina 161-180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4572000" y="1600200"/>
            <a:ext cx="4190999" cy="444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53" y="1299865"/>
            <a:ext cx="7016694" cy="49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Commodus (161-192), </a:t>
            </a:r>
          </a:p>
          <a:p>
            <a:pPr lvl="0">
              <a:spcBef>
                <a:spcPts val="0"/>
              </a:spcBef>
              <a:buNone/>
            </a:pPr>
            <a:r>
              <a:rPr lang="fi-FI"/>
              <a:t>keisarina vuosina 176-192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05" y="1245358"/>
            <a:ext cx="3308222" cy="496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/>
              <a:t>Caracalla (188-217), </a:t>
            </a:r>
          </a:p>
          <a:p>
            <a:pPr lvl="0">
              <a:spcBef>
                <a:spcPts val="0"/>
              </a:spcBef>
              <a:buNone/>
            </a:pPr>
            <a:r>
              <a:rPr lang="fi-FI"/>
              <a:t>keisarina vuosina 211-217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02" y="1259006"/>
            <a:ext cx="3717925" cy="49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Konstantinus Suuri (272-337), keisarina vuosina 306-337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06" y="1245358"/>
            <a:ext cx="3749674" cy="499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Näytössä katseltava diaesitys (4:3)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Verdana</vt:lpstr>
      <vt:lpstr>Merriweather Sans</vt:lpstr>
      <vt:lpstr>Blank Presentation</vt:lpstr>
      <vt:lpstr>PowerPoint-esitys</vt:lpstr>
      <vt:lpstr>Rooman keisareita </vt:lpstr>
      <vt:lpstr> Augustus (63 eaa.-14 jaa.),  keisarina vuosina 27 eaa.-14 jaa. </vt:lpstr>
      <vt:lpstr>Caligula (12-41), keisarina v. 37-41</vt:lpstr>
      <vt:lpstr>Vespasianus Augustus (9-79), keisarina vuosina 69-79</vt:lpstr>
      <vt:lpstr>Marcus Aurelius (121-180),  keisarina vuosina 161-180</vt:lpstr>
      <vt:lpstr>Commodus (161-192),  keisarina vuosina 176-192</vt:lpstr>
      <vt:lpstr>Caracalla (188-217),  keisarina vuosina 211-217</vt:lpstr>
      <vt:lpstr>Konstantinus Suuri (272-337), keisarina vuosina 306-337</vt:lpstr>
      <vt:lpstr> Augustus (63 eaa.-14 jaa.)  keisarina (27 eaa.-14 jaa.) </vt:lpstr>
      <vt:lpstr>Caligula (12-41), keisarina v. 37-41</vt:lpstr>
      <vt:lpstr>Vespasianus Augustus (9-79), keisarina vuosina 69-79</vt:lpstr>
      <vt:lpstr>Marcus Aurelius (121-180),  keisarina vuosina 161-180</vt:lpstr>
      <vt:lpstr>Commodus (161-192),  keisarina vuosina 176-192</vt:lpstr>
      <vt:lpstr>Caracalla (188-217),  keisarina vuosina 211-217</vt:lpstr>
      <vt:lpstr>Konstantinus Suuri (272-337), keisarina vuosina 306-337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Katrimaija Lehtinen-Itälä</dc:creator>
  <cp:lastModifiedBy>Katrimaija Lehtinen-Itälä</cp:lastModifiedBy>
  <cp:revision>2</cp:revision>
  <dcterms:modified xsi:type="dcterms:W3CDTF">2019-09-26T07:55:14Z</dcterms:modified>
</cp:coreProperties>
</file>