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4471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16e20938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16e20938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5e29fbc96f25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e5e29fbc96f25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16e20938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16e20938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5e29fbc96f25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5e29fbc96f25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b2be25b73a2d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bb2be25b73a2d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5e29fbc96f259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5e29fbc96f259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b2be25b73a2db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b2be25b73a2db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a77c65856266f4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a77c65856266f4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.fi/tiede/art-2000005420172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181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Metsän virkistys- ja hyötykäyttö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1714500"/>
            <a:ext cx="66675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0400" y="-284400"/>
            <a:ext cx="10643776" cy="59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257100" cy="17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Talousmetsä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552" y="109675"/>
            <a:ext cx="5890124" cy="390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89250"/>
            <a:ext cx="7213598" cy="22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Luonnonmetsä 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468" y="1017725"/>
            <a:ext cx="6012707" cy="40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Metsästys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4138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https://www.hs.fi/tiede/art-2000005420172.html</a:t>
            </a:r>
            <a:r>
              <a:rPr lang="fi"/>
              <a:t> 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8500" y="445026"/>
            <a:ext cx="5193950" cy="34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121150"/>
            <a:ext cx="85206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Virkistys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200" y="208025"/>
            <a:ext cx="6870700" cy="4581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Liikunta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475" y="215897"/>
            <a:ext cx="5754326" cy="38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153075"/>
            <a:ext cx="3587200" cy="28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Luonnontuoteala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7825" y="101600"/>
            <a:ext cx="5678376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7850" y="3251200"/>
            <a:ext cx="3196150" cy="191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75" y="2868925"/>
            <a:ext cx="4291675" cy="22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950" y="1017725"/>
            <a:ext cx="2408637" cy="17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575" y="-95250"/>
            <a:ext cx="7550149" cy="53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Näytössä katseltava esitys (16:9)</PresentationFormat>
  <Paragraphs>8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Metsän virkistys- ja hyötykäyttö</vt:lpstr>
      <vt:lpstr>PowerPoint-esitys</vt:lpstr>
      <vt:lpstr>Talousmetsä</vt:lpstr>
      <vt:lpstr>Luonnonmetsä </vt:lpstr>
      <vt:lpstr>Metsästys</vt:lpstr>
      <vt:lpstr>Virkistys</vt:lpstr>
      <vt:lpstr>Liikunta</vt:lpstr>
      <vt:lpstr>Luonnontuoteala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Metsän virkistys- ja hyötykäyttö</dc:title>
  <dc:creator>PKM</dc:creator>
  <cp:lastModifiedBy>Lamminsivu Paavo</cp:lastModifiedBy>
  <cp:revision>1</cp:revision>
  <dcterms:modified xsi:type="dcterms:W3CDTF">2020-09-03T10:02:04Z</dcterms:modified>
</cp:coreProperties>
</file>