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7" r:id="rId5"/>
    <p:sldId id="259" r:id="rId6"/>
    <p:sldId id="260" r:id="rId7"/>
    <p:sldId id="261" r:id="rId8"/>
    <p:sldId id="262" r:id="rId9"/>
    <p:sldId id="263" r:id="rId10"/>
    <p:sldId id="258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57128D-0D5F-05C2-ED70-F2E4B7204B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3B82931-45FA-3CE0-6008-FBD652BC8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B4836CB-29BA-D68C-1D01-9D84FA92D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FC9D-BCF4-46FF-8361-FF3FA0D2878D}" type="datetimeFigureOut">
              <a:rPr lang="fi-FI" smtClean="0"/>
              <a:t>8.10.2023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EEDD5C-37DF-A041-A819-FE76DA07F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5C7D8A-48A0-27F0-A682-E3995C187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A655-B6B0-48F4-A7A7-755E6765D4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1257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28EC3E-95D8-3615-A019-BBEF5031C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F9E33BC-2A08-1D88-CA62-DDEDDB93A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4ED57AD-50EF-D815-7C84-338D2BDDB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FC9D-BCF4-46FF-8361-FF3FA0D2878D}" type="datetimeFigureOut">
              <a:rPr lang="fi-FI" smtClean="0"/>
              <a:t>8.10.2023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0F1BEAC-1733-9A77-4C8D-E1CB355AE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56ED4BD-A2E8-510D-32F7-CA00D0AE3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A655-B6B0-48F4-A7A7-755E6765D4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1871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4E842371-CBC6-6E1E-032A-A29CECC2CD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3D80AF6-70A6-1A21-B34E-70F48B7496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4C8174D-DB61-E3C1-932E-24C86B02C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FC9D-BCF4-46FF-8361-FF3FA0D2878D}" type="datetimeFigureOut">
              <a:rPr lang="fi-FI" smtClean="0"/>
              <a:t>8.10.2023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222C83-2032-C7F7-943D-072CEAAF2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1D2D604-CFE1-45A6-96B6-FDD4EDD3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A655-B6B0-48F4-A7A7-755E6765D4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505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FF03B8-DECC-31D8-2B6B-0202096CF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00C1102-20D9-3C0F-B135-0764DBA33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1D532C-BE56-C57F-0B2C-F22CF3532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FC9D-BCF4-46FF-8361-FF3FA0D2878D}" type="datetimeFigureOut">
              <a:rPr lang="fi-FI" smtClean="0"/>
              <a:t>8.10.2023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CA0C02-DFDD-D5FD-DA3D-E72A2A2E3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2163CB5-7828-DD9D-2C7E-7618794B4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A655-B6B0-48F4-A7A7-755E6765D4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088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8148D9-912E-C854-C216-25F0D05F9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FD11CD4-A134-CC92-5269-48769138A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A13E34-E2EB-F9FF-4744-2CBB1AB25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FC9D-BCF4-46FF-8361-FF3FA0D2878D}" type="datetimeFigureOut">
              <a:rPr lang="fi-FI" smtClean="0"/>
              <a:t>8.10.2023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CD8BC1E-B145-9A7D-2D35-8DD8E915F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B89DE66-58BF-6E86-0C57-AD1322D5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A655-B6B0-48F4-A7A7-755E6765D4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8958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9CD9F5-D292-1F11-2038-774A0A798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87873F8-82DE-CDBE-8FDA-1673AFA4B1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2673419-A48E-EC38-0A67-870F2868C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9E59A45-6CF5-680A-55E6-D2AA2F6DC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FC9D-BCF4-46FF-8361-FF3FA0D2878D}" type="datetimeFigureOut">
              <a:rPr lang="fi-FI" smtClean="0"/>
              <a:t>8.10.2023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A4A1FF4-51B1-04A6-1DA6-6D93C633D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02A2633-2058-BCDD-F073-3F5661913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A655-B6B0-48F4-A7A7-755E6765D4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416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926DB2-CA72-BA0F-B22F-A5629CEE9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D43A17A-D431-9807-3560-8F4958BA7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0F40943-73ED-C2F3-AADC-DF067B069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5520DE0-AC83-7368-017B-E7E958653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06B6233-441B-DE53-BCD5-C343083A77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DBE3CD9-92E9-FF88-E55A-4951DD1E4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FC9D-BCF4-46FF-8361-FF3FA0D2878D}" type="datetimeFigureOut">
              <a:rPr lang="fi-FI" smtClean="0"/>
              <a:t>8.10.2023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CD0B6DA-93F7-2E28-A121-B60DF2D5F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2B43EEAD-6475-770C-04B8-FA18BB52D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A655-B6B0-48F4-A7A7-755E6765D4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430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F43CA2-BCC4-5C0B-9F41-FAB78FFB1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58F44DA-B93B-570B-C442-9392444FF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FC9D-BCF4-46FF-8361-FF3FA0D2878D}" type="datetimeFigureOut">
              <a:rPr lang="fi-FI" smtClean="0"/>
              <a:t>8.10.2023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5E20C20-0335-7D02-18FA-357F3A420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7860D88-1812-2CDA-BB29-EC834D8E5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A655-B6B0-48F4-A7A7-755E6765D4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01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4D578A9-8F67-3E79-2344-9AD61B8E3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FC9D-BCF4-46FF-8361-FF3FA0D2878D}" type="datetimeFigureOut">
              <a:rPr lang="fi-FI" smtClean="0"/>
              <a:t>8.10.2023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7419739-212E-B46F-C2DD-6542F24AC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B4356DE-0E1B-9A48-F1A4-B760C0DE4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A655-B6B0-48F4-A7A7-755E6765D4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516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53EC13-E1EC-E423-E6F3-DE08B632A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A32D18F-D22F-E1AC-BBCA-9BA89F291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7B2EF4D-BA37-4D6E-EEEF-80CF174D4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AADAE1E-3D5E-D98B-9716-CCFDFF493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FC9D-BCF4-46FF-8361-FF3FA0D2878D}" type="datetimeFigureOut">
              <a:rPr lang="fi-FI" smtClean="0"/>
              <a:t>8.10.2023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F3A8265-2824-0686-5549-CE8BE47CA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FB80E33-429F-F0C6-8A06-38A9F1469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A655-B6B0-48F4-A7A7-755E6765D4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846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996179-1C67-F056-4489-B456E39BE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8D26465-B8F3-B160-BD71-1BF3DE577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9B5156D-6977-BF74-69BC-16F4ED7B2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ED7F758-1817-1D42-4E55-649A320D7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FC9D-BCF4-46FF-8361-FF3FA0D2878D}" type="datetimeFigureOut">
              <a:rPr lang="fi-FI" smtClean="0"/>
              <a:t>8.10.2023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16B4E19-20A6-CEFA-A3A7-0FA1F720E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3FAF722-4119-9DB4-5A16-9B9FE9D9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A655-B6B0-48F4-A7A7-755E6765D4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72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59E9F1F-FA8F-5B91-FE71-36557B3F0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340C9B7-6AC2-2704-5ACE-C5B8B735B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46B563-6008-F232-1E2D-E65BDCA81D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3FC9D-BCF4-46FF-8361-FF3FA0D2878D}" type="datetimeFigureOut">
              <a:rPr lang="fi-FI" smtClean="0"/>
              <a:t>8.10.2023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D5394E6-F16E-A2F5-5486-FE2C8EAE7D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BFA19C0-E6FB-4C7E-5F35-AED602D47A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6A655-B6B0-48F4-A7A7-755E6765D4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44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B6AF09-EDBC-2AD8-7269-6D74EBDC09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ERASMUS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868FC8E-B5F1-14AD-7D4C-70E964E2F9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3871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1C2686-16ED-6813-AA2F-7C1316524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Lauantai 14.10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AFB5DF5-E80E-FBB6-EA72-0088D55DE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Hollantilaisten lento lähtee klo 13.55</a:t>
            </a:r>
          </a:p>
          <a:p>
            <a:pPr lvl="1"/>
            <a:r>
              <a:rPr lang="fi-FI" dirty="0"/>
              <a:t>Kulkeminen Karhulasta lentokentälle julkisilla, aikataulu?!?</a:t>
            </a:r>
          </a:p>
          <a:p>
            <a:pPr lvl="1"/>
            <a:r>
              <a:rPr lang="fi-FI" dirty="0"/>
              <a:t>Juna n. klo 8?</a:t>
            </a:r>
          </a:p>
          <a:p>
            <a:r>
              <a:rPr lang="fi-FI" dirty="0"/>
              <a:t>Turkkilaisten lento lähtee klo 19.40</a:t>
            </a:r>
          </a:p>
          <a:p>
            <a:pPr lvl="1"/>
            <a:r>
              <a:rPr lang="fi-FI" dirty="0"/>
              <a:t>Kulkeminen Karhulasta julkisilla, aikataulu</a:t>
            </a:r>
          </a:p>
          <a:p>
            <a:pPr lvl="1"/>
            <a:r>
              <a:rPr lang="fi-FI" dirty="0"/>
              <a:t>Bussi n. klo 14</a:t>
            </a:r>
          </a:p>
        </p:txBody>
      </p:sp>
    </p:spTree>
    <p:extLst>
      <p:ext uri="{BB962C8B-B14F-4D97-AF65-F5344CB8AC3E}">
        <p14:creationId xmlns:p14="http://schemas.microsoft.com/office/powerpoint/2010/main" val="2975410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C63DD3-93D2-F98A-392E-BF007B5BA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Vieraamme:</a:t>
            </a:r>
          </a:p>
        </p:txBody>
      </p:sp>
      <p:pic>
        <p:nvPicPr>
          <p:cNvPr id="9" name="Sisällön paikkamerkki 8">
            <a:extLst>
              <a:ext uri="{FF2B5EF4-FFF2-40B4-BE49-F238E27FC236}">
                <a16:creationId xmlns:a16="http://schemas.microsoft.com/office/drawing/2014/main" id="{D49D9680-0B73-8B2B-6B60-BD3657A139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04640" y="611346"/>
            <a:ext cx="5130800" cy="5990792"/>
          </a:xfrm>
        </p:spPr>
      </p:pic>
    </p:spTree>
    <p:extLst>
      <p:ext uri="{BB962C8B-B14F-4D97-AF65-F5344CB8AC3E}">
        <p14:creationId xmlns:p14="http://schemas.microsoft.com/office/powerpoint/2010/main" val="1633721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55D682-6560-4361-0FDE-3BABDE652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Yleistä huomioitavaa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A2855D-8CD0-4E24-DF9A-8802028F5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Turkkilaiset vieraamme eivät syö sianlihaa tai veriruokia. Tähän sisältyy ilmeisten lihavalmisteiden lisäksi myös esimerkiksi liivate ja jotkin rasvat. </a:t>
            </a:r>
          </a:p>
          <a:p>
            <a:r>
              <a:rPr lang="fi-FI" dirty="0"/>
              <a:t>Turkissa kengät riisutaan sisätiloissa, mutta Hollannissa ei. Olemme kertoneet Hollantilaisille vieraillemme, että Suomessa kengät riisutaan kodissa. Voitte myös varata villasukkia </a:t>
            </a:r>
            <a:r>
              <a:rPr lang="fi-FI" dirty="0" err="1"/>
              <a:t>tms</a:t>
            </a:r>
            <a:r>
              <a:rPr lang="fi-FI" dirty="0"/>
              <a:t> vieraidenne käyttöön.</a:t>
            </a:r>
          </a:p>
          <a:p>
            <a:r>
              <a:rPr lang="fi-FI" dirty="0"/>
              <a:t>Säämme on vieraille varmaan vähän kylmä, villasukkien lisäksi saattaisi olla paikallaan kaivaa lainaksi lapasia tai pipoja. Ja ehkä sadevarusteita riippuen kelistä!</a:t>
            </a:r>
          </a:p>
        </p:txBody>
      </p:sp>
    </p:spTree>
    <p:extLst>
      <p:ext uri="{BB962C8B-B14F-4D97-AF65-F5344CB8AC3E}">
        <p14:creationId xmlns:p14="http://schemas.microsoft.com/office/powerpoint/2010/main" val="414131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2EF9EC-7B51-7180-9F57-8D16F52F9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Sunnuntai 8.10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C412E13-4FD8-5154-E918-A81090BE3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Hollantilaisten lento laskeutuu 13.15</a:t>
            </a:r>
          </a:p>
          <a:p>
            <a:pPr lvl="1"/>
            <a:r>
              <a:rPr lang="fi-FI" dirty="0"/>
              <a:t>Severi vastassa + kulkevat junalla</a:t>
            </a:r>
          </a:p>
          <a:p>
            <a:pPr lvl="1"/>
            <a:r>
              <a:rPr lang="fi-FI" dirty="0"/>
              <a:t>Kyminlinnassa klo 16/17</a:t>
            </a:r>
          </a:p>
          <a:p>
            <a:r>
              <a:rPr lang="fi-FI" dirty="0"/>
              <a:t>Turkkilaisten lento laskeutuu 18.50</a:t>
            </a:r>
          </a:p>
          <a:p>
            <a:pPr lvl="1"/>
            <a:r>
              <a:rPr lang="fi-FI" dirty="0"/>
              <a:t>Tulevat minibussilla koululle, arvioitu saapumisaika ?  21.30</a:t>
            </a:r>
          </a:p>
          <a:p>
            <a:endParaRPr lang="fi-FI" dirty="0"/>
          </a:p>
          <a:p>
            <a:r>
              <a:rPr lang="fi-FI" dirty="0"/>
              <a:t>Isännöivät opiskelijat ovat vastassa omia oppilaitaan. Lisäksi Riku ja Kristiina paikalla molemmissa. Päivällinen kodeissa.</a:t>
            </a:r>
          </a:p>
          <a:p>
            <a:r>
              <a:rPr lang="fi-FI" dirty="0"/>
              <a:t>Vierailevat opettajat yöpyvät Hotelli Jokipuistossa, Karhulassa.</a:t>
            </a:r>
          </a:p>
          <a:p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41545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0CBCA1-93FB-A676-1BB4-F1BEA286A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Maanantai 9.10, Luovi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4C819B0-F2BB-7033-C555-B3C73F2BB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Klo 8.45 Saapuminen Luoviin</a:t>
            </a:r>
          </a:p>
          <a:p>
            <a:r>
              <a:rPr lang="fi-FI" dirty="0"/>
              <a:t>Tutustumisohjelma 1</a:t>
            </a:r>
          </a:p>
          <a:p>
            <a:r>
              <a:rPr lang="fi-FI" dirty="0"/>
              <a:t>Arduino</a:t>
            </a:r>
          </a:p>
          <a:p>
            <a:r>
              <a:rPr lang="fi-FI" dirty="0"/>
              <a:t>Lounas</a:t>
            </a:r>
          </a:p>
          <a:p>
            <a:r>
              <a:rPr lang="fi-FI" dirty="0"/>
              <a:t>Arduino/ulkoilu</a:t>
            </a:r>
          </a:p>
          <a:p>
            <a:r>
              <a:rPr lang="fi-FI" dirty="0"/>
              <a:t>Päivällinen</a:t>
            </a:r>
          </a:p>
          <a:p>
            <a:r>
              <a:rPr lang="fi-FI" dirty="0"/>
              <a:t>Tutustumisohjelma 2</a:t>
            </a:r>
          </a:p>
          <a:p>
            <a:r>
              <a:rPr lang="fi-FI" dirty="0"/>
              <a:t>Sauna, mahdollisuus yöpyä mutta voi mennä kotiinkin</a:t>
            </a:r>
          </a:p>
        </p:txBody>
      </p:sp>
    </p:spTree>
    <p:extLst>
      <p:ext uri="{BB962C8B-B14F-4D97-AF65-F5344CB8AC3E}">
        <p14:creationId xmlns:p14="http://schemas.microsoft.com/office/powerpoint/2010/main" val="2934814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9DECB7-D6B2-2E26-E0DD-A70AEB336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Tiistai 10.10, Luovi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ACD48F-CFF9-19D3-6BAD-BBFE0423D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Klo 9.30 Aamupala yöpyjille</a:t>
            </a:r>
          </a:p>
          <a:p>
            <a:r>
              <a:rPr lang="fi-FI" dirty="0"/>
              <a:t>Klo 10 Arduino</a:t>
            </a:r>
          </a:p>
          <a:p>
            <a:r>
              <a:rPr lang="fi-FI" dirty="0"/>
              <a:t>Lounas</a:t>
            </a:r>
          </a:p>
          <a:p>
            <a:r>
              <a:rPr lang="fi-FI"/>
              <a:t>Arduino</a:t>
            </a:r>
            <a:endParaRPr lang="fi-FI" dirty="0"/>
          </a:p>
          <a:p>
            <a:r>
              <a:rPr lang="fi-FI" dirty="0"/>
              <a:t>Päivällinen kodeissa</a:t>
            </a:r>
          </a:p>
          <a:p>
            <a:r>
              <a:rPr lang="fi-FI" dirty="0"/>
              <a:t>Klo 19 Konsertti </a:t>
            </a:r>
            <a:r>
              <a:rPr lang="fi-FI" dirty="0" err="1"/>
              <a:t>Kyminsuussa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6047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501F08-D2C3-723A-D4EA-8E5A28FF4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Keskiviikko 11.10, LUT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F80792B-6217-CACE-7EE8-8ED527BEC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Lähtö koulun pihalta klo 8</a:t>
            </a:r>
          </a:p>
          <a:p>
            <a:r>
              <a:rPr lang="fi-FI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Ohjelmassa: kampuksen alojen esittely, kampuskierros ja toiminnallisena työpajana aiheet tekoäly/robotiikka/3D-tulostus</a:t>
            </a:r>
            <a:endParaRPr lang="fi-FI" dirty="0"/>
          </a:p>
          <a:p>
            <a:r>
              <a:rPr lang="fi-FI" dirty="0"/>
              <a:t>Omakustanteinen ruokailu yliopiston ruokalassa? Hinta 5,50/oppilaat (jälkiruokakahvi 0,70e) ja 10,50/opettajat </a:t>
            </a:r>
          </a:p>
          <a:p>
            <a:r>
              <a:rPr lang="fi-FI" dirty="0"/>
              <a:t>Paluulähtö klo 14</a:t>
            </a:r>
          </a:p>
          <a:p>
            <a:r>
              <a:rPr lang="fi-FI" dirty="0"/>
              <a:t>Jamit koululla klo 16.30</a:t>
            </a:r>
          </a:p>
          <a:p>
            <a:r>
              <a:rPr lang="fi-FI" dirty="0"/>
              <a:t>Iltaohjelmaa vieraanne kanssa. Esimerkiksi </a:t>
            </a:r>
            <a:r>
              <a:rPr lang="fi-FI" dirty="0" err="1"/>
              <a:t>vellamoon</a:t>
            </a:r>
            <a:r>
              <a:rPr lang="fi-FI" dirty="0"/>
              <a:t> on keskiviikko-iltaisin vapaa pääsy</a:t>
            </a:r>
          </a:p>
        </p:txBody>
      </p:sp>
    </p:spTree>
    <p:extLst>
      <p:ext uri="{BB962C8B-B14F-4D97-AF65-F5344CB8AC3E}">
        <p14:creationId xmlns:p14="http://schemas.microsoft.com/office/powerpoint/2010/main" val="4136215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0FC8EF-E142-819B-AFEA-35E636E1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Torstai 12.10. Aalto yliopisto + Helsinki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5A50BC-FEEA-F74D-1741-32A8B84B9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Lähtö koululta klo 8</a:t>
            </a:r>
          </a:p>
          <a:p>
            <a:r>
              <a:rPr lang="fi-FI" dirty="0"/>
              <a:t>Saapuminen Aaltoon klo 10, tietotekniikan ja automaation alojen esittely, Human-Computer-</a:t>
            </a:r>
            <a:r>
              <a:rPr lang="fi-FI" dirty="0" err="1"/>
              <a:t>interaction</a:t>
            </a:r>
            <a:r>
              <a:rPr lang="fi-FI" dirty="0"/>
              <a:t>. Mahdollisesti myös robotiikkaa.</a:t>
            </a:r>
          </a:p>
          <a:p>
            <a:r>
              <a:rPr lang="fi-FI" dirty="0"/>
              <a:t>Siirtyminen Helsingin keskustaan noin klo 13 tai ohjelman päättyessä.</a:t>
            </a:r>
          </a:p>
          <a:p>
            <a:r>
              <a:rPr lang="fi-FI" dirty="0"/>
              <a:t>Tarjoatte isännöitävälle opiskelijallenne ruuat keskustassa. Voi myös ottaa eväät ja syödä vähän myöhemmin päivällisen?</a:t>
            </a:r>
          </a:p>
          <a:p>
            <a:r>
              <a:rPr lang="fi-FI" dirty="0"/>
              <a:t>Turistiohjelmaa: ratikka, luonnontieteen museo… kyselkää alkuviikosta, mitkä aiheet vieraitanne kiinnostaa!</a:t>
            </a:r>
          </a:p>
          <a:p>
            <a:r>
              <a:rPr lang="fi-FI" dirty="0"/>
              <a:t>Paluubussi lähtee klo 19</a:t>
            </a:r>
          </a:p>
        </p:txBody>
      </p:sp>
    </p:spTree>
    <p:extLst>
      <p:ext uri="{BB962C8B-B14F-4D97-AF65-F5344CB8AC3E}">
        <p14:creationId xmlns:p14="http://schemas.microsoft.com/office/powerpoint/2010/main" val="2366398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ADFEA4-84ED-24DC-9575-1F4F28383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Perjantai 13.10, koulu + </a:t>
            </a:r>
            <a:r>
              <a:rPr lang="fi-FI" dirty="0" err="1"/>
              <a:t>Niinlahti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B8560B-6A04-0CBA-39FC-32AF3E996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Jousikvartetti koululla klo 9.15-10</a:t>
            </a:r>
          </a:p>
          <a:p>
            <a:r>
              <a:rPr lang="fi-FI" dirty="0"/>
              <a:t>Arduino-projektit klo 10.15-11.30</a:t>
            </a:r>
          </a:p>
          <a:p>
            <a:r>
              <a:rPr lang="fi-FI" dirty="0"/>
              <a:t>Kouluruoka</a:t>
            </a:r>
          </a:p>
          <a:p>
            <a:r>
              <a:rPr lang="fi-FI" dirty="0"/>
              <a:t>Siirtyminen </a:t>
            </a:r>
            <a:r>
              <a:rPr lang="fi-FI" dirty="0" err="1"/>
              <a:t>Niinlahteen</a:t>
            </a:r>
            <a:r>
              <a:rPr lang="fi-FI" dirty="0"/>
              <a:t> klo ?</a:t>
            </a:r>
          </a:p>
          <a:p>
            <a:r>
              <a:rPr lang="fi-FI" dirty="0"/>
              <a:t>Sauna, nyyttärit?, </a:t>
            </a:r>
            <a:r>
              <a:rPr lang="fi-FI" dirty="0" err="1"/>
              <a:t>muurikkalettuja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2976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16172</TotalTime>
  <Words>363</Words>
  <Application>Microsoft Office PowerPoint</Application>
  <PresentationFormat>Laajakuva</PresentationFormat>
  <Paragraphs>58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Office-teema</vt:lpstr>
      <vt:lpstr>ERASMUS</vt:lpstr>
      <vt:lpstr>Vieraamme:</vt:lpstr>
      <vt:lpstr>Yleistä huomioitavaa</vt:lpstr>
      <vt:lpstr>Sunnuntai 8.10</vt:lpstr>
      <vt:lpstr>Maanantai 9.10, Luovi</vt:lpstr>
      <vt:lpstr>Tiistai 10.10, Luovi</vt:lpstr>
      <vt:lpstr>Keskiviikko 11.10, LUT</vt:lpstr>
      <vt:lpstr>Torstai 12.10. Aalto yliopisto + Helsinki</vt:lpstr>
      <vt:lpstr>Perjantai 13.10, koulu + Niinlahti</vt:lpstr>
      <vt:lpstr>Lauantai 14.10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</dc:title>
  <dc:creator>Majuri Eva Kristiina</dc:creator>
  <cp:lastModifiedBy>Majuri Eva Kristiina</cp:lastModifiedBy>
  <cp:revision>2</cp:revision>
  <dcterms:created xsi:type="dcterms:W3CDTF">2023-09-30T14:28:15Z</dcterms:created>
  <dcterms:modified xsi:type="dcterms:W3CDTF">2023-10-15T16:15:53Z</dcterms:modified>
</cp:coreProperties>
</file>