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429555" y="3943556"/>
            <a:ext cx="8915399" cy="1244301"/>
          </a:xfrm>
        </p:spPr>
        <p:txBody>
          <a:bodyPr>
            <a:noAutofit/>
          </a:bodyPr>
          <a:lstStyle/>
          <a:p>
            <a:r>
              <a:rPr lang="fi-FI" sz="2800" dirty="0" smtClean="0"/>
              <a:t>Ravinto: Luonnossa kotihiiri syö siemeniä juuria ja muita kasvin osia. Rakennuksissa asuvat kotihiiret syövät melkein mitä tahansa ruokaa.🍬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89212" y="769258"/>
            <a:ext cx="8915399" cy="653142"/>
          </a:xfrm>
        </p:spPr>
        <p:txBody>
          <a:bodyPr>
            <a:normAutofit/>
          </a:bodyPr>
          <a:lstStyle/>
          <a:p>
            <a:r>
              <a:rPr lang="fi-FI" sz="3600" dirty="0" smtClean="0"/>
              <a:t>                        </a:t>
            </a:r>
            <a:r>
              <a:rPr lang="fi-FI" sz="3600" dirty="0" smtClean="0">
                <a:solidFill>
                  <a:schemeClr val="accent2">
                    <a:lumMod val="75000"/>
                  </a:schemeClr>
                </a:solidFill>
              </a:rPr>
              <a:t>Kotihiiri   😍</a:t>
            </a:r>
            <a:endParaRPr lang="fi-FI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6" y="384630"/>
            <a:ext cx="4325256" cy="31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❤Käyttäytyminen❤</a:t>
            </a:r>
            <a:endParaRPr lang="fi-FI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75192" y="2118102"/>
            <a:ext cx="8915400" cy="377762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00050" lvl="1" indent="0" algn="ctr">
              <a:buNone/>
            </a:pPr>
            <a:r>
              <a:rPr lang="fi-FI" sz="24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Kotihiiret yleensä liikkuva neljällä jalalla. Syödessään tai kamppaillessaan ne kuitenkin seisovat takajaloilla, tukien itseä hännällään.  Juostessa häntä toimii tasapaioittajana ja yleensä häntä on pysty asennossa.</a:t>
            </a:r>
            <a:endParaRPr lang="fi-FI" sz="2400" b="1" dirty="0">
              <a:ln/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4" y="2418049"/>
            <a:ext cx="2774416" cy="34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Tuntomerkit💖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>
                <a:solidFill>
                  <a:schemeClr val="accent2">
                    <a:lumMod val="75000"/>
                  </a:schemeClr>
                </a:solidFill>
              </a:rPr>
              <a:t>Kotihiiri on väriltään ruskeanharmaa; vatsapuoli on hieman vaaleampi kuin selkäpuoli. Kotihiiri on vähän pienempi kuin metsähiiri. Kotihiiri on noin 6-10 cm ja häntä samanmittainen. Kotihiiri painaa noin 12-22 grammaa.</a:t>
            </a:r>
            <a:endParaRPr lang="fi-F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454" y="3837021"/>
            <a:ext cx="3157971" cy="21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36713" y="237507"/>
            <a:ext cx="8915399" cy="3195041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Sisätiloissakotihiiri pystyy hyvissä olosuhteissa tuottamaan 5-6 poikuetta vuodessa. Kantoaika on lyhyt, vain 19 vuorokautta, ja poikueessa on 4-8 poikasta.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470459" y="677182"/>
            <a:ext cx="8915399" cy="605353"/>
          </a:xfrm>
        </p:spPr>
        <p:txBody>
          <a:bodyPr/>
          <a:lstStyle/>
          <a:p>
            <a:r>
              <a:rPr lang="fi-FI" dirty="0" smtClean="0"/>
              <a:t>                                   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Lisääntyminen✨</a:t>
            </a:r>
            <a:endParaRPr lang="fi-FI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287" y="3542747"/>
            <a:ext cx="4013469" cy="27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007422"/>
      </p:ext>
    </p:extLst>
  </p:cSld>
  <p:clrMapOvr>
    <a:masterClrMapping/>
  </p:clrMapOvr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</TotalTime>
  <Words>120</Words>
  <Application>Microsoft Office PowerPoint</Application>
  <PresentationFormat>Laajakuva</PresentationFormat>
  <Paragraphs>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Kiehkura</vt:lpstr>
      <vt:lpstr>Ravinto: Luonnossa kotihiiri syö siemeniä juuria ja muita kasvin osia. Rakennuksissa asuvat kotihiiret syövät melkein mitä tahansa ruokaa.🍬</vt:lpstr>
      <vt:lpstr>               ❤Käyttäytyminen❤</vt:lpstr>
      <vt:lpstr>Tuntomerkit💖</vt:lpstr>
      <vt:lpstr>Sisätiloissakotihiiri pystyy hyvissä olosuhteissa tuottamaan 5-6 poikuetta vuodessa. Kantoaika on lyhyt, vain 19 vuorokautta, ja poikueessa on 4-8 poikasta.</vt:lpstr>
      <vt:lpstr>PowerPoint-esitys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</dc:title>
  <dc:creator>hamula.oppilas</dc:creator>
  <cp:lastModifiedBy>hamula.oppilas</cp:lastModifiedBy>
  <cp:revision>16</cp:revision>
  <dcterms:created xsi:type="dcterms:W3CDTF">2015-11-02T09:47:39Z</dcterms:created>
  <dcterms:modified xsi:type="dcterms:W3CDTF">2015-11-18T07:24:33Z</dcterms:modified>
</cp:coreProperties>
</file>