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ADBC48-0E9B-4C32-861B-3271D3E05AE7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16D1F-DC7A-41B4-A19D-75EB2B26932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99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2415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67ef8cfd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67ef8cfd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4122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a67ef8cfd9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a67ef8cfd9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3698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67ef8cfd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67ef8cfd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343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47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895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687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numCol="1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numCol="1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altLang="fi" smtClean="0"/>
              <a:pPr/>
              <a:t>‹#›</a:t>
            </a:fld>
            <a:endParaRPr lang="fi" altLang="fi"/>
          </a:p>
        </p:txBody>
      </p:sp>
    </p:spTree>
    <p:extLst>
      <p:ext uri="{BB962C8B-B14F-4D97-AF65-F5344CB8AC3E}">
        <p14:creationId xmlns:p14="http://schemas.microsoft.com/office/powerpoint/2010/main" val="154046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11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2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087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1554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869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655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54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2949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369D2-4241-44A9-B78D-CBB88DE384A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8CDD1-F9D7-48CF-A05E-70FF2A4F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58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164291"/>
            <a:ext cx="11360800" cy="252941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alt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1.3 Tiede edellyttää kriittistä ajattelua</a:t>
            </a:r>
            <a:r>
              <a:rPr lang="fi" altLang="fi" sz="3200" b="1" dirty="0">
                <a:latin typeface="+mn-lt"/>
              </a:rPr>
              <a:t/>
            </a:r>
            <a:br>
              <a:rPr lang="fi" altLang="fi" sz="3200" b="1" dirty="0">
                <a:latin typeface="+mn-lt"/>
              </a:rPr>
            </a:br>
            <a:r>
              <a:rPr lang="fi" altLang="fi" sz="3200" b="1" dirty="0">
                <a:latin typeface="+mn-lt"/>
              </a:rPr>
              <a:t/>
            </a:r>
            <a:br>
              <a:rPr lang="fi" altLang="fi" sz="3200" b="1" dirty="0">
                <a:latin typeface="+mn-lt"/>
              </a:rPr>
            </a:br>
            <a:r>
              <a:rPr lang="fi" altLang="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54571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859970"/>
            <a:ext cx="11360800" cy="83160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Kriittinen ajattelu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1589384"/>
            <a:ext cx="4594550" cy="5053317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Kriittinen ajattelu on sitä, että pohtii järkiperäisiä perusteita esitetyille väitteille ja punnitsee tasapuolisesti eri vaihtoehtoja.</a:t>
            </a:r>
            <a:endParaRPr dirty="0"/>
          </a:p>
          <a:p>
            <a:r>
              <a:rPr lang="fi" altLang="fi" dirty="0"/>
              <a:t>Jokainen hyötyy kriittisestä ajattelusta elämässään.</a:t>
            </a:r>
            <a:endParaRPr dirty="0"/>
          </a:p>
          <a:p>
            <a:r>
              <a:rPr lang="fi" altLang="fi" dirty="0"/>
              <a:t>Kriittinen ajattelu on edellytys tieteelliselle ajattelulle.</a:t>
            </a:r>
            <a:endParaRPr dirty="0"/>
          </a:p>
        </p:txBody>
      </p:sp>
      <p:pic>
        <p:nvPicPr>
          <p:cNvPr id="4" name="Kuva 3" descr="Kuva, joka sisältää kohteen henkilö, sisä, toimisto  Kuvaus luotu automaattisesti">
            <a:extLst>
              <a:ext uri="{FF2B5EF4-FFF2-40B4-BE49-F238E27FC236}">
                <a16:creationId xmlns:a16="http://schemas.microsoft.com/office/drawing/2014/main" id="{546A1C44-99F5-4EDC-A755-CAC62F9F6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904" y="2021840"/>
            <a:ext cx="6099868" cy="3965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61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>
            <a:spLocks noGrp="1"/>
          </p:cNvSpPr>
          <p:nvPr>
            <p:ph type="title"/>
          </p:nvPr>
        </p:nvSpPr>
        <p:spPr>
          <a:xfrm>
            <a:off x="415600" y="800627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Psykologia täyttää tieteen tunnusmerkit</a:t>
            </a:r>
            <a:endParaRPr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FC6F871-472A-4EC9-A50D-6B33600D8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6537" y="1630903"/>
            <a:ext cx="6138925" cy="471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44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871663"/>
            <a:ext cx="11360800" cy="943266"/>
          </a:xfrm>
          <a:prstGeom prst="rect">
            <a:avLst/>
          </a:prstGeom>
        </p:spPr>
        <p:txBody>
          <a:bodyPr spcFirstLastPara="1" vert="horz" wrap="square" lIns="121900" tIns="121900" rIns="121900" bIns="121900" numCol="1" rtlCol="0" anchor="t" anchorCtr="0">
            <a:noAutofit/>
          </a:bodyPr>
          <a:lstStyle/>
          <a:p>
            <a:r>
              <a:rPr lang="fi" altLang="fi" dirty="0"/>
              <a:t>Tieteellinen tieto eroaa arkikäsityksistä</a:t>
            </a:r>
            <a:endParaRPr dirty="0"/>
          </a:p>
          <a:p>
            <a:endParaRPr dirty="0"/>
          </a:p>
        </p:txBody>
      </p:sp>
      <p:pic>
        <p:nvPicPr>
          <p:cNvPr id="4" name="Kuva 3" descr="Kuva, joka sisältää kohteen pöytä  Kuvaus luotu automaattisesti">
            <a:extLst>
              <a:ext uri="{FF2B5EF4-FFF2-40B4-BE49-F238E27FC236}">
                <a16:creationId xmlns:a16="http://schemas.microsoft.com/office/drawing/2014/main" id="{EC70A6F7-17CA-4C2F-95EA-53F406B2B4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2445"/>
          <a:stretch/>
        </p:blipFill>
        <p:spPr>
          <a:xfrm>
            <a:off x="1479126" y="1814929"/>
            <a:ext cx="9233748" cy="431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073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Laajakuva</PresentationFormat>
  <Paragraphs>7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Skeema 1  1.3 Tiede edellyttää kriittistä ajattelua  Ydinsisältö</vt:lpstr>
      <vt:lpstr>Kriittinen ajattelu</vt:lpstr>
      <vt:lpstr>Psykologia täyttää tieteen tunnusmerkit</vt:lpstr>
      <vt:lpstr>Tieteellinen tieto eroaa arkikäsityksistä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1.3 Tiede edellyttää kriittistä ajattelua  Ydinsisältö</dc:title>
  <dc:creator>Sandelin Raili</dc:creator>
  <cp:lastModifiedBy>Sandelin Raili</cp:lastModifiedBy>
  <cp:revision>1</cp:revision>
  <dcterms:created xsi:type="dcterms:W3CDTF">2021-12-17T12:10:08Z</dcterms:created>
  <dcterms:modified xsi:type="dcterms:W3CDTF">2021-12-17T12:10:27Z</dcterms:modified>
</cp:coreProperties>
</file>