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BBC9E3-DD58-2B8D-6C7B-507B60D653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146B948-170B-5CC5-0EA4-FF79109DAE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A23CE18-C747-AF0C-8699-1108311AF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BEFB-4179-4247-ADA5-96623C2885F0}" type="datetimeFigureOut">
              <a:rPr lang="fi-FI" smtClean="0"/>
              <a:t>14.11.2022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050DF4-5B2F-89EA-FF3F-1E04F05A0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FDBA9D4-BDFC-AA83-DB33-91CC00A1F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D7346-42DE-432A-BB3C-AB391AF49D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807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24CEEF-6D41-8468-A0EA-2503F7F92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B9E3747-8F05-8BF9-9155-E904B2E461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280241-4615-ECF0-76FC-393794982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BEFB-4179-4247-ADA5-96623C2885F0}" type="datetimeFigureOut">
              <a:rPr lang="fi-FI" smtClean="0"/>
              <a:t>14.11.2022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854821-A43B-C310-44F6-793C12C28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BF4E95B-82C7-89CF-7872-7D73CC45D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D7346-42DE-432A-BB3C-AB391AF49D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9932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3518CE3-980F-138F-CDBC-BB5F64BB1C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DEED591-BD7F-44E0-220D-5E751D63CB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81D87A-9E0A-2FFC-AF59-E2F5E49A7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BEFB-4179-4247-ADA5-96623C2885F0}" type="datetimeFigureOut">
              <a:rPr lang="fi-FI" smtClean="0"/>
              <a:t>14.11.2022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C805D2-62A1-FC23-D34F-3F7DB8086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01C6EF-53F4-1AC9-FE75-E7B0E20A5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D7346-42DE-432A-BB3C-AB391AF49D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5190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FEFDFC-F14D-8CF5-5856-8672AB0F3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D11438-4995-4D23-BFE4-D060484A8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AAF513-D012-49FC-6299-6A8E0E60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BEFB-4179-4247-ADA5-96623C2885F0}" type="datetimeFigureOut">
              <a:rPr lang="fi-FI" smtClean="0"/>
              <a:t>14.11.2022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9568AB0-7FDD-513D-251F-38A369609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1F3D50D-AE34-BAC6-F24B-8EBDD5496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D7346-42DE-432A-BB3C-AB391AF49D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4109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E78AE9-F39F-C81E-983A-658681D75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78CC435-824C-ECAD-7790-D6E955566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7389D3-4FCC-7756-1815-3398B7ED0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BEFB-4179-4247-ADA5-96623C2885F0}" type="datetimeFigureOut">
              <a:rPr lang="fi-FI" smtClean="0"/>
              <a:t>14.11.2022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4A77EA-CF43-85A9-36FF-D488BFDF8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DF805E-CBF4-B91B-81D1-E0ACEEF90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D7346-42DE-432A-BB3C-AB391AF49D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732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2A1040-8B2D-33B4-3B0B-0139004E4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DF50D7-A276-8035-2EA2-2ED54C0A0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EA74880-1BD4-F0E8-A9AB-5002B3A55D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CF2765F-4F17-0C27-8A51-5069383F6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BEFB-4179-4247-ADA5-96623C2885F0}" type="datetimeFigureOut">
              <a:rPr lang="fi-FI" smtClean="0"/>
              <a:t>14.11.2022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5813494-DAB3-C838-A525-47F904BC2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1F7F5DF-2C01-98DC-D112-141DA8334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D7346-42DE-432A-BB3C-AB391AF49D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364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55AEFB-4394-1586-2FC3-B5CF2921E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358E541-6FF5-2B62-53FA-B122122BE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2F530E5-09AD-8BFA-7DEC-3DD897E622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C9928C2-927B-E27E-A84E-A5EBB038AC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52CA2C1-84B4-0F82-249F-A92BE833F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B57FAE7-8E8E-F4F2-86FF-BE91DD0E1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BEFB-4179-4247-ADA5-96623C2885F0}" type="datetimeFigureOut">
              <a:rPr lang="fi-FI" smtClean="0"/>
              <a:t>14.11.2022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B634849-BDC5-7548-1F5C-A37FCC807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95C5049-AB1D-F4D2-5695-A6317EF83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D7346-42DE-432A-BB3C-AB391AF49D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3723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96BBA3-F30C-06AF-3A26-793E5C88E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F640E51-F478-1BA8-635A-C0E23A67C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BEFB-4179-4247-ADA5-96623C2885F0}" type="datetimeFigureOut">
              <a:rPr lang="fi-FI" smtClean="0"/>
              <a:t>14.11.2022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FF325B3-A765-ECB2-1EB9-DBD304D7C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7DDE5C0-6C3A-D87A-B5BA-74C86C99D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D7346-42DE-432A-BB3C-AB391AF49D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6584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4DF6139-4867-175B-572A-623B1338F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BEFB-4179-4247-ADA5-96623C2885F0}" type="datetimeFigureOut">
              <a:rPr lang="fi-FI" smtClean="0"/>
              <a:t>14.11.2022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118335A-08A8-0E13-1E1E-625A7198B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50BA025-9876-8E55-F382-F9168F03A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D7346-42DE-432A-BB3C-AB391AF49D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564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460744-6FD3-5776-B3FB-1A16C99E9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1B48E7-1C4A-5863-60B8-9CC5D758F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8CFD774-0ABB-C8B9-9A29-91784E0ABD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C07E2B-1092-0811-4749-200A7A36E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BEFB-4179-4247-ADA5-96623C2885F0}" type="datetimeFigureOut">
              <a:rPr lang="fi-FI" smtClean="0"/>
              <a:t>14.11.2022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A1D02C3-3BBC-C3DE-E9B4-2C00B1E8C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21F94A1-E0CC-D882-51EE-0EB0953C3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D7346-42DE-432A-BB3C-AB391AF49D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6033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46170C-1AA1-232D-7938-E2CCF9B79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BB97DCC-6533-42E9-BB73-B37E4B8058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80CB5DD-DF77-C925-EAD4-6478A260C7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B0BEAEF-4225-F30D-F3CC-D574D3E7B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BEFB-4179-4247-ADA5-96623C2885F0}" type="datetimeFigureOut">
              <a:rPr lang="fi-FI" smtClean="0"/>
              <a:t>14.11.2022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86515C5-12CC-FC13-4171-F0CDE6C48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13371C1-D7DA-B6B5-F60A-4CE27CEB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D7346-42DE-432A-BB3C-AB391AF49D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3172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4DDC4DF-2A54-7BA1-CA52-A453344A3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7AA319-66F3-89A4-B32B-A89F5D19B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748824E-455F-BF2F-863D-E3A879CFC8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7BEFB-4179-4247-ADA5-96623C2885F0}" type="datetimeFigureOut">
              <a:rPr lang="fi-FI" smtClean="0"/>
              <a:t>14.11.2022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B2E3EB-2FBC-39BC-85E7-73C8652D10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8C18EF-124D-7963-15D7-FE5C1B0C9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D7346-42DE-432A-BB3C-AB391AF49D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394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C40F31-820F-0444-B686-29519146F1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0" i="0" dirty="0">
                <a:solidFill>
                  <a:srgbClr val="323643"/>
                </a:solidFill>
                <a:effectLst/>
                <a:latin typeface="Source Sans Pro" panose="020B0503030403020204" pitchFamily="34" charset="0"/>
              </a:rPr>
              <a:t>Salasana: </a:t>
            </a:r>
            <a:r>
              <a:rPr lang="fi-FI" b="0" i="0" dirty="0" err="1">
                <a:solidFill>
                  <a:srgbClr val="323643"/>
                </a:solidFill>
                <a:effectLst/>
                <a:latin typeface="Source Sans Pro" panose="020B0503030403020204" pitchFamily="34" charset="0"/>
              </a:rPr>
              <a:t>ftFKdayz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3FDDDA7-7B5C-2DA5-004B-D981835602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Sivusto: digikokeet.otava.fi</a:t>
            </a:r>
          </a:p>
          <a:p>
            <a:r>
              <a:rPr lang="fi-FI" dirty="0"/>
              <a:t>Koe aukio ma 21.11. klo 18.00 – 20.00.</a:t>
            </a:r>
          </a:p>
          <a:p>
            <a:r>
              <a:rPr lang="fi-FI" dirty="0"/>
              <a:t>Palautan </a:t>
            </a:r>
            <a:r>
              <a:rPr lang="fi-FI"/>
              <a:t>kokeen klo 20.10.</a:t>
            </a:r>
          </a:p>
        </p:txBody>
      </p:sp>
    </p:spTree>
    <p:extLst>
      <p:ext uri="{BB962C8B-B14F-4D97-AF65-F5344CB8AC3E}">
        <p14:creationId xmlns:p14="http://schemas.microsoft.com/office/powerpoint/2010/main" val="31091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Laajakuva</PresentationFormat>
  <Paragraphs>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Source Sans Pro</vt:lpstr>
      <vt:lpstr>Office-teema</vt:lpstr>
      <vt:lpstr>Salasana: ftFKdayz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Salasana: ftFKdayz</dc:title>
  <dc:creator>Franzon Päivi</dc:creator>
  <cp:lastModifiedBy>Franzon Päivi</cp:lastModifiedBy>
  <cp:revision>1</cp:revision>
  <dcterms:created xsi:type="dcterms:W3CDTF">2022-11-14T19:24:35Z</dcterms:created>
  <dcterms:modified xsi:type="dcterms:W3CDTF">2022-11-14T19:24:35Z</dcterms:modified>
</cp:coreProperties>
</file>