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735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014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596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465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742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562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707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453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045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940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725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4CBB-54BE-4E26-85CC-8913F73D848D}" type="datetimeFigureOut">
              <a:rPr lang="fi-FI" smtClean="0"/>
              <a:t>22.5.2020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1E224-1715-47A1-98E8-E65552744A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380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Espanja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3178629" cy="1655762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5685"/>
            <a:ext cx="5003073" cy="619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17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Perustiedot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Espanjan väkiluku on </a:t>
            </a:r>
            <a:r>
              <a:rPr lang="fi-FI" sz="2000" dirty="0"/>
              <a:t>46 550 </a:t>
            </a:r>
            <a:r>
              <a:rPr lang="fi-FI" sz="2000" dirty="0" smtClean="0"/>
              <a:t>000 (2017).</a:t>
            </a:r>
          </a:p>
          <a:p>
            <a:r>
              <a:rPr lang="fi-FI" sz="2000" dirty="0" smtClean="0"/>
              <a:t>Väestöntiheys on </a:t>
            </a:r>
            <a:r>
              <a:rPr lang="fi-FI" sz="2000" dirty="0"/>
              <a:t>92,2 as. / </a:t>
            </a:r>
            <a:r>
              <a:rPr lang="fi-FI" sz="2000" dirty="0" smtClean="0"/>
              <a:t>km² </a:t>
            </a:r>
          </a:p>
          <a:p>
            <a:r>
              <a:rPr lang="fi-FI" sz="2000" dirty="0" smtClean="0"/>
              <a:t>Espanjan pääkaupunki on Madrid</a:t>
            </a:r>
          </a:p>
          <a:p>
            <a:r>
              <a:rPr lang="fi-FI" sz="2000" dirty="0" smtClean="0"/>
              <a:t>Valuutta on euro</a:t>
            </a:r>
          </a:p>
          <a:p>
            <a:r>
              <a:rPr lang="fi-FI" sz="2000" dirty="0" smtClean="0"/>
              <a:t>Espanjan pinta-ala on </a:t>
            </a:r>
            <a:r>
              <a:rPr lang="fi-FI" sz="2000" dirty="0"/>
              <a:t>504 </a:t>
            </a:r>
            <a:r>
              <a:rPr lang="fi-FI" sz="2000" dirty="0" smtClean="0"/>
              <a:t>645 km²</a:t>
            </a:r>
            <a:r>
              <a:rPr lang="fi-FI" dirty="0"/>
              <a:t> </a:t>
            </a:r>
            <a:endParaRPr lang="fi-FI" dirty="0" smtClean="0"/>
          </a:p>
          <a:p>
            <a:r>
              <a:rPr lang="fi-FI" sz="2000" dirty="0" smtClean="0"/>
              <a:t>Espanjan naapurimaita on Portugal ja Ranska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787257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Maantieto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000" dirty="0"/>
              <a:t>Espanjassa on noin 1 800 </a:t>
            </a:r>
            <a:r>
              <a:rPr lang="fi-FI" sz="2000" dirty="0" smtClean="0"/>
              <a:t>jokea, mutta </a:t>
            </a:r>
            <a:r>
              <a:rPr lang="fi-FI" sz="2000" dirty="0"/>
              <a:t>monet niistä kuljettavat vain vähän vettä ja saattavat olla osan vuotta kuivillaan</a:t>
            </a:r>
            <a:r>
              <a:rPr lang="fi-FI" sz="2000" dirty="0" smtClean="0"/>
              <a:t>.</a:t>
            </a:r>
          </a:p>
          <a:p>
            <a:endParaRPr lang="fi-FI" sz="24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583" y="3344091"/>
            <a:ext cx="4589417" cy="351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030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64</Words>
  <Application>Microsoft Office PowerPoint</Application>
  <PresentationFormat>Laajakuva</PresentationFormat>
  <Paragraphs>10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Espanja</vt:lpstr>
      <vt:lpstr>Perustiedot</vt:lpstr>
      <vt:lpstr>Maantieto</vt:lpstr>
    </vt:vector>
  </TitlesOfParts>
  <Company>Pieksämäen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Espanja</dc:title>
  <dc:creator>Veeli Viinikainen</dc:creator>
  <cp:lastModifiedBy>Veeli Viinikainen</cp:lastModifiedBy>
  <cp:revision>4</cp:revision>
  <dcterms:created xsi:type="dcterms:W3CDTF">2020-05-22T05:26:42Z</dcterms:created>
  <dcterms:modified xsi:type="dcterms:W3CDTF">2020-05-22T06:01:26Z</dcterms:modified>
</cp:coreProperties>
</file>