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9" r:id="rId2"/>
    <p:sldId id="301" r:id="rId3"/>
    <p:sldId id="292" r:id="rId4"/>
    <p:sldId id="291" r:id="rId5"/>
    <p:sldId id="313" r:id="rId6"/>
    <p:sldId id="312"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33" autoAdjust="0"/>
  </p:normalViewPr>
  <p:slideViewPr>
    <p:cSldViewPr snapToGrid="0">
      <p:cViewPr varScale="1">
        <p:scale>
          <a:sx n="75" d="100"/>
          <a:sy n="75" d="100"/>
        </p:scale>
        <p:origin x="248"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3283F-F810-4DA6-A3F9-DB5FCF392B31}" type="datetimeFigureOut">
              <a:rPr lang="fi-FI" smtClean="0"/>
              <a:t>20.10.2020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38A74-CF8C-45AD-99C7-B6310BDEF13C}" type="slidenum">
              <a:rPr lang="fi-FI" smtClean="0"/>
              <a:t>‹#›</a:t>
            </a:fld>
            <a:endParaRPr lang="fi-FI"/>
          </a:p>
        </p:txBody>
      </p:sp>
    </p:spTree>
    <p:extLst>
      <p:ext uri="{BB962C8B-B14F-4D97-AF65-F5344CB8AC3E}">
        <p14:creationId xmlns:p14="http://schemas.microsoft.com/office/powerpoint/2010/main" val="380086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E88599E-9964-4751-817F-1DACF66AE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684" cy="5902036"/>
          </a:xfrm>
          <a:prstGeom prst="rect">
            <a:avLst/>
          </a:prstGeom>
        </p:spPr>
      </p:pic>
      <p:sp>
        <p:nvSpPr>
          <p:cNvPr id="7" name="Suorakulmio">
            <a:extLst>
              <a:ext uri="{FF2B5EF4-FFF2-40B4-BE49-F238E27FC236}">
                <a16:creationId xmlns:a16="http://schemas.microsoft.com/office/drawing/2014/main" id="{6637BE56-4CD6-4070-BBD9-C80C3F476EE9}"/>
              </a:ext>
            </a:extLst>
          </p:cNvPr>
          <p:cNvSpPr/>
          <p:nvPr userDrawn="1"/>
        </p:nvSpPr>
        <p:spPr>
          <a:xfrm>
            <a:off x="0" y="3735477"/>
            <a:ext cx="12191996" cy="3122522"/>
          </a:xfrm>
          <a:custGeom>
            <a:avLst/>
            <a:gdLst>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8" h="5314819">
                <a:moveTo>
                  <a:pt x="1630" y="1168400"/>
                </a:moveTo>
                <a:cubicBezTo>
                  <a:pt x="7336982" y="2269068"/>
                  <a:pt x="14011935" y="541866"/>
                  <a:pt x="16368888" y="0"/>
                </a:cubicBezTo>
                <a:lnTo>
                  <a:pt x="16368888" y="5314819"/>
                </a:lnTo>
                <a:lnTo>
                  <a:pt x="1630" y="5314819"/>
                </a:lnTo>
                <a:cubicBezTo>
                  <a:pt x="-4014" y="3797213"/>
                  <a:pt x="7274" y="2686006"/>
                  <a:pt x="1630" y="1168400"/>
                </a:cubicBezTo>
                <a:close/>
              </a:path>
            </a:pathLst>
          </a:custGeom>
          <a:solidFill>
            <a:srgbClr val="7DBA00"/>
          </a:solidFill>
          <a:ln w="12700">
            <a:miter lim="400000"/>
          </a:ln>
        </p:spPr>
        <p:txBody>
          <a:bodyPr lIns="50800" tIns="50800" rIns="50800" bIns="50800" anchor="ctr"/>
          <a:lstStyle/>
          <a:p>
            <a:pPr>
              <a:defRPr sz="7600">
                <a:solidFill>
                  <a:srgbClr val="FFFFFF"/>
                </a:solidFill>
              </a:defRPr>
            </a:pPr>
            <a:endParaRPr/>
          </a:p>
        </p:txBody>
      </p:sp>
      <p:sp>
        <p:nvSpPr>
          <p:cNvPr id="2" name="Otsikko 1">
            <a:extLst>
              <a:ext uri="{FF2B5EF4-FFF2-40B4-BE49-F238E27FC236}">
                <a16:creationId xmlns:a16="http://schemas.microsoft.com/office/drawing/2014/main" id="{13822DC6-7F3B-4025-B74E-B450E5C88F0B}"/>
              </a:ext>
            </a:extLst>
          </p:cNvPr>
          <p:cNvSpPr>
            <a:spLocks noGrp="1"/>
          </p:cNvSpPr>
          <p:nvPr>
            <p:ph type="ctrTitle"/>
          </p:nvPr>
        </p:nvSpPr>
        <p:spPr>
          <a:xfrm>
            <a:off x="1524000" y="4922322"/>
            <a:ext cx="9144000" cy="748145"/>
          </a:xfrm>
        </p:spPr>
        <p:txBody>
          <a:bodyPr anchor="b">
            <a:noAutofit/>
          </a:bodyPr>
          <a:lstStyle>
            <a:lvl1pPr algn="ctr">
              <a:defRPr sz="40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C8A758E-FA10-4C9E-A825-69D3279DCE33}"/>
              </a:ext>
            </a:extLst>
          </p:cNvPr>
          <p:cNvSpPr>
            <a:spLocks noGrp="1"/>
          </p:cNvSpPr>
          <p:nvPr>
            <p:ph type="subTitle" idx="1"/>
          </p:nvPr>
        </p:nvSpPr>
        <p:spPr>
          <a:xfrm>
            <a:off x="1524000" y="5670467"/>
            <a:ext cx="9144000" cy="1187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730F058E-FA39-4283-9023-58B539A08E41}"/>
              </a:ext>
            </a:extLst>
          </p:cNvPr>
          <p:cNvSpPr>
            <a:spLocks noGrp="1"/>
          </p:cNvSpPr>
          <p:nvPr>
            <p:ph type="dt" sz="half" idx="10"/>
          </p:nvPr>
        </p:nvSpPr>
        <p:spPr>
          <a:xfrm>
            <a:off x="10669340" y="6480998"/>
            <a:ext cx="1524000" cy="365125"/>
          </a:xfrm>
        </p:spPr>
        <p:txBody>
          <a:bodyPr/>
          <a:lstStyle>
            <a:lvl1pPr>
              <a:defRPr>
                <a:solidFill>
                  <a:schemeClr val="bg1"/>
                </a:solidFill>
              </a:defRPr>
            </a:lvl1pPr>
          </a:lstStyle>
          <a:p>
            <a:fld id="{1E3410C9-4FB5-4493-9003-82B1DCC7B8B2}" type="datetime1">
              <a:rPr lang="fi-FI" smtClean="0"/>
              <a:t>20.10.2020</a:t>
            </a:fld>
            <a:endParaRPr lang="fi-FI" dirty="0"/>
          </a:p>
        </p:txBody>
      </p:sp>
      <p:pic>
        <p:nvPicPr>
          <p:cNvPr id="6" name="Kuva 5">
            <a:extLst>
              <a:ext uri="{FF2B5EF4-FFF2-40B4-BE49-F238E27FC236}">
                <a16:creationId xmlns:a16="http://schemas.microsoft.com/office/drawing/2014/main" id="{7566D7DF-D749-4004-817B-95A0A93FBF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848" y="6189642"/>
            <a:ext cx="1885696" cy="867803"/>
          </a:xfrm>
          <a:prstGeom prst="rect">
            <a:avLst/>
          </a:prstGeom>
        </p:spPr>
      </p:pic>
      <p:pic>
        <p:nvPicPr>
          <p:cNvPr id="10" name="Kuva 9">
            <a:extLst>
              <a:ext uri="{FF2B5EF4-FFF2-40B4-BE49-F238E27FC236}">
                <a16:creationId xmlns:a16="http://schemas.microsoft.com/office/drawing/2014/main" id="{2641FA88-3497-4522-996F-E131B9A30E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824289"/>
            <a:ext cx="1521313" cy="852116"/>
          </a:xfrm>
          <a:prstGeom prst="rect">
            <a:avLst/>
          </a:prstGeom>
        </p:spPr>
      </p:pic>
    </p:spTree>
    <p:extLst>
      <p:ext uri="{BB962C8B-B14F-4D97-AF65-F5344CB8AC3E}">
        <p14:creationId xmlns:p14="http://schemas.microsoft.com/office/powerpoint/2010/main" val="195629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ksi_tekstipalsta_terveydenhoito">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CC31A684-ACD3-4E04-9EDE-057A13A50E19}"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583" y="1126003"/>
            <a:ext cx="2903547" cy="18783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0827" y="2867626"/>
            <a:ext cx="2903547" cy="1935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4226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ksi_tekstipalsta_kaupunkikehitys">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AE7EE83A-C876-45CC-B777-AA7451E18F94}"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1305" y="2867626"/>
            <a:ext cx="2642591" cy="1935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3583" y="1153293"/>
            <a:ext cx="2903547" cy="1823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62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ksi_tekstipalsta_tyo_yrittam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95C05E56-F800-401A-AA1E-44701F0E251A}"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583" y="1248846"/>
            <a:ext cx="2903547" cy="16326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3456" y="2866417"/>
            <a:ext cx="2398288" cy="1938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64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_yksi_tekstipalsta_kuvill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512444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289F5080-8410-41E7-8C7C-5F58F210F12F}"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512444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2">
            <a:extLst>
              <a:ext uri="{FF2B5EF4-FFF2-40B4-BE49-F238E27FC236}">
                <a16:creationId xmlns:a16="http://schemas.microsoft.com/office/drawing/2014/main" id="{F110AFD1-D6C3-4FC8-AAFE-EB560176C169}"/>
              </a:ext>
            </a:extLst>
          </p:cNvPr>
          <p:cNvSpPr>
            <a:spLocks noGrp="1"/>
          </p:cNvSpPr>
          <p:nvPr>
            <p:ph type="pic" idx="13"/>
          </p:nvPr>
        </p:nvSpPr>
        <p:spPr>
          <a:xfrm>
            <a:off x="5962643" y="1095457"/>
            <a:ext cx="6172200" cy="50815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Tree>
    <p:extLst>
      <p:ext uri="{BB962C8B-B14F-4D97-AF65-F5344CB8AC3E}">
        <p14:creationId xmlns:p14="http://schemas.microsoft.com/office/powerpoint/2010/main" val="88117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969E57-A840-4733-8332-4A18E5638875}"/>
              </a:ext>
            </a:extLst>
          </p:cNvPr>
          <p:cNvSpPr>
            <a:spLocks noGrp="1"/>
          </p:cNvSpPr>
          <p:nvPr>
            <p:ph type="title"/>
          </p:nvPr>
        </p:nvSpPr>
        <p:spPr>
          <a:xfrm>
            <a:off x="838200" y="1021278"/>
            <a:ext cx="10515600" cy="121567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988AFA8-16A7-4C75-B545-25B116B0E400}"/>
              </a:ext>
            </a:extLst>
          </p:cNvPr>
          <p:cNvSpPr>
            <a:spLocks noGrp="1"/>
          </p:cNvSpPr>
          <p:nvPr>
            <p:ph sz="half" idx="1"/>
          </p:nvPr>
        </p:nvSpPr>
        <p:spPr>
          <a:xfrm>
            <a:off x="838200" y="2238499"/>
            <a:ext cx="5181600"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B86652F6-8AC0-40AF-9B04-C21C8D110478}"/>
              </a:ext>
            </a:extLst>
          </p:cNvPr>
          <p:cNvSpPr>
            <a:spLocks noGrp="1"/>
          </p:cNvSpPr>
          <p:nvPr>
            <p:ph sz="half" idx="2"/>
          </p:nvPr>
        </p:nvSpPr>
        <p:spPr>
          <a:xfrm>
            <a:off x="6172200" y="2238499"/>
            <a:ext cx="5181600"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C0810113-4E7F-4D3A-B0EB-24C6AFBDFC66}"/>
              </a:ext>
            </a:extLst>
          </p:cNvPr>
          <p:cNvSpPr>
            <a:spLocks noGrp="1"/>
          </p:cNvSpPr>
          <p:nvPr>
            <p:ph type="dt" sz="half" idx="10"/>
          </p:nvPr>
        </p:nvSpPr>
        <p:spPr/>
        <p:txBody>
          <a:bodyPr/>
          <a:lstStyle/>
          <a:p>
            <a:fld id="{A71BDDF0-B76B-493F-8283-AC7CA012A525}" type="datetime1">
              <a:rPr lang="fi-FI" smtClean="0"/>
              <a:t>20.10.2020</a:t>
            </a:fld>
            <a:endParaRPr lang="fi-FI"/>
          </a:p>
        </p:txBody>
      </p:sp>
      <p:sp>
        <p:nvSpPr>
          <p:cNvPr id="6" name="Alatunnisteen paikkamerkki 5">
            <a:extLst>
              <a:ext uri="{FF2B5EF4-FFF2-40B4-BE49-F238E27FC236}">
                <a16:creationId xmlns:a16="http://schemas.microsoft.com/office/drawing/2014/main" id="{5C3E2ED3-139B-4804-97F2-6E1D8D68AA92}"/>
              </a:ext>
            </a:extLst>
          </p:cNvPr>
          <p:cNvSpPr>
            <a:spLocks noGrp="1"/>
          </p:cNvSpPr>
          <p:nvPr>
            <p:ph type="ftr" sz="quarter" idx="11"/>
          </p:nvPr>
        </p:nvSpPr>
        <p:spPr>
          <a:xfrm>
            <a:off x="4038600" y="6356350"/>
            <a:ext cx="4114800" cy="365125"/>
          </a:xfrm>
        </p:spPr>
        <p:txBody>
          <a:bodyPr/>
          <a:lstStyle/>
          <a:p>
            <a:endParaRPr lang="fi-FI" dirty="0"/>
          </a:p>
        </p:txBody>
      </p:sp>
      <p:sp>
        <p:nvSpPr>
          <p:cNvPr id="7" name="Dian numeron paikkamerkki 6">
            <a:extLst>
              <a:ext uri="{FF2B5EF4-FFF2-40B4-BE49-F238E27FC236}">
                <a16:creationId xmlns:a16="http://schemas.microsoft.com/office/drawing/2014/main" id="{59ADAA67-37B5-4471-92F5-45CA57223FF2}"/>
              </a:ext>
            </a:extLst>
          </p:cNvPr>
          <p:cNvSpPr>
            <a:spLocks noGrp="1"/>
          </p:cNvSpPr>
          <p:nvPr>
            <p:ph type="sldNum" sz="quarter" idx="12"/>
          </p:nvPr>
        </p:nvSpPr>
        <p:spPr/>
        <p:txBody>
          <a:bodyPr/>
          <a:lstStyle/>
          <a:p>
            <a:fld id="{35321841-5EFB-47AD-8BCD-9A9EE57B4F2B}" type="slidenum">
              <a:rPr lang="fi-FI" smtClean="0"/>
              <a:t>‹#›</a:t>
            </a:fld>
            <a:endParaRPr lang="fi-FI"/>
          </a:p>
        </p:txBody>
      </p:sp>
    </p:spTree>
    <p:extLst>
      <p:ext uri="{BB962C8B-B14F-4D97-AF65-F5344CB8AC3E}">
        <p14:creationId xmlns:p14="http://schemas.microsoft.com/office/powerpoint/2010/main" val="20644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F6BA6B-6F5E-488C-A8BA-544AD8D52168}"/>
              </a:ext>
            </a:extLst>
          </p:cNvPr>
          <p:cNvSpPr>
            <a:spLocks noGrp="1"/>
          </p:cNvSpPr>
          <p:nvPr>
            <p:ph type="title"/>
          </p:nvPr>
        </p:nvSpPr>
        <p:spPr>
          <a:xfrm>
            <a:off x="839788" y="1068779"/>
            <a:ext cx="10515600" cy="1016146"/>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6230453-8592-4333-9E89-CEB829AD99F8}"/>
              </a:ext>
            </a:extLst>
          </p:cNvPr>
          <p:cNvSpPr>
            <a:spLocks noGrp="1"/>
          </p:cNvSpPr>
          <p:nvPr>
            <p:ph type="body" idx="1"/>
          </p:nvPr>
        </p:nvSpPr>
        <p:spPr>
          <a:xfrm>
            <a:off x="839788" y="2084925"/>
            <a:ext cx="5157787" cy="770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4" name="Sisällön paikkamerkki 3">
            <a:extLst>
              <a:ext uri="{FF2B5EF4-FFF2-40B4-BE49-F238E27FC236}">
                <a16:creationId xmlns:a16="http://schemas.microsoft.com/office/drawing/2014/main" id="{1B86774C-BA23-4263-9DF4-8769E17C0C91}"/>
              </a:ext>
            </a:extLst>
          </p:cNvPr>
          <p:cNvSpPr>
            <a:spLocks noGrp="1"/>
          </p:cNvSpPr>
          <p:nvPr>
            <p:ph sz="half" idx="2"/>
          </p:nvPr>
        </p:nvSpPr>
        <p:spPr>
          <a:xfrm>
            <a:off x="839788" y="2908837"/>
            <a:ext cx="5157787" cy="3447513"/>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CAA92CEB-8E90-482E-BE1A-8F1FA7063D55}"/>
              </a:ext>
            </a:extLst>
          </p:cNvPr>
          <p:cNvSpPr>
            <a:spLocks noGrp="1"/>
          </p:cNvSpPr>
          <p:nvPr>
            <p:ph type="body" sz="quarter" idx="3"/>
          </p:nvPr>
        </p:nvSpPr>
        <p:spPr>
          <a:xfrm>
            <a:off x="6172200" y="2084925"/>
            <a:ext cx="5183188" cy="770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37B2963E-B133-44B2-8A9E-B3935A2EDE75}"/>
              </a:ext>
            </a:extLst>
          </p:cNvPr>
          <p:cNvSpPr>
            <a:spLocks noGrp="1"/>
          </p:cNvSpPr>
          <p:nvPr>
            <p:ph sz="quarter" idx="4"/>
          </p:nvPr>
        </p:nvSpPr>
        <p:spPr>
          <a:xfrm>
            <a:off x="6172200" y="2908837"/>
            <a:ext cx="5183188" cy="3447513"/>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029200E9-33A9-462F-802F-7FDEFF5AA148}"/>
              </a:ext>
            </a:extLst>
          </p:cNvPr>
          <p:cNvSpPr>
            <a:spLocks noGrp="1"/>
          </p:cNvSpPr>
          <p:nvPr>
            <p:ph type="dt" sz="half" idx="10"/>
          </p:nvPr>
        </p:nvSpPr>
        <p:spPr/>
        <p:txBody>
          <a:bodyPr/>
          <a:lstStyle/>
          <a:p>
            <a:fld id="{0CF5ED86-9AAF-45EF-A44C-147E5BF8876F}" type="datetime1">
              <a:rPr lang="fi-FI" smtClean="0"/>
              <a:t>20.10.2020</a:t>
            </a:fld>
            <a:endParaRPr lang="fi-FI"/>
          </a:p>
        </p:txBody>
      </p:sp>
      <p:sp>
        <p:nvSpPr>
          <p:cNvPr id="8" name="Alatunnisteen paikkamerkki 7">
            <a:extLst>
              <a:ext uri="{FF2B5EF4-FFF2-40B4-BE49-F238E27FC236}">
                <a16:creationId xmlns:a16="http://schemas.microsoft.com/office/drawing/2014/main" id="{CE1F790D-2313-48D5-9F54-B668A441DC40}"/>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A010B0F9-0377-4550-9DFF-021B8018E258}"/>
              </a:ext>
            </a:extLst>
          </p:cNvPr>
          <p:cNvSpPr>
            <a:spLocks noGrp="1"/>
          </p:cNvSpPr>
          <p:nvPr>
            <p:ph type="sldNum" sz="quarter" idx="12"/>
          </p:nvPr>
        </p:nvSpPr>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301490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2B005CA-085D-47E6-BA8E-B1D5F696C96D}"/>
              </a:ext>
            </a:extLst>
          </p:cNvPr>
          <p:cNvSpPr>
            <a:spLocks noGrp="1"/>
          </p:cNvSpPr>
          <p:nvPr>
            <p:ph type="dt" sz="half" idx="10"/>
          </p:nvPr>
        </p:nvSpPr>
        <p:spPr/>
        <p:txBody>
          <a:bodyPr/>
          <a:lstStyle/>
          <a:p>
            <a:fld id="{E93E55D2-5EE7-4AAA-B5AE-17869630DD83}" type="datetime1">
              <a:rPr lang="fi-FI" smtClean="0"/>
              <a:t>20.10.2020</a:t>
            </a:fld>
            <a:endParaRPr lang="fi-FI" dirty="0"/>
          </a:p>
        </p:txBody>
      </p:sp>
      <p:sp>
        <p:nvSpPr>
          <p:cNvPr id="3" name="Alatunnisteen paikkamerkki 2">
            <a:extLst>
              <a:ext uri="{FF2B5EF4-FFF2-40B4-BE49-F238E27FC236}">
                <a16:creationId xmlns:a16="http://schemas.microsoft.com/office/drawing/2014/main" id="{ABDEF69E-612D-430E-B89B-2590E708B2FD}"/>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3EEF95F1-8105-48A1-BD60-414AF90DFDFC}"/>
              </a:ext>
            </a:extLst>
          </p:cNvPr>
          <p:cNvSpPr>
            <a:spLocks noGrp="1"/>
          </p:cNvSpPr>
          <p:nvPr>
            <p:ph type="sldNum" sz="quarter" idx="12"/>
          </p:nvPr>
        </p:nvSpPr>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72113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Yksi_tekstipalsta_logo_alhaalla">
    <p:bg>
      <p:bgPr>
        <a:solidFill>
          <a:schemeClr val="bg1"/>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E54E8641-0741-44FE-9842-02D400834D4C}"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1" y="1308193"/>
            <a:ext cx="9634016" cy="4868770"/>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pic>
        <p:nvPicPr>
          <p:cNvPr id="6" name="Kuva 5">
            <a:extLst>
              <a:ext uri="{FF2B5EF4-FFF2-40B4-BE49-F238E27FC236}">
                <a16:creationId xmlns:a16="http://schemas.microsoft.com/office/drawing/2014/main" id="{7F9533CD-E811-4BBC-9916-B461D0A707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1" y="6196985"/>
            <a:ext cx="1925601" cy="886167"/>
          </a:xfrm>
          <a:prstGeom prst="rect">
            <a:avLst/>
          </a:prstGeom>
        </p:spPr>
      </p:pic>
      <p:pic>
        <p:nvPicPr>
          <p:cNvPr id="8" name="Kuva 7">
            <a:extLst>
              <a:ext uri="{FF2B5EF4-FFF2-40B4-BE49-F238E27FC236}">
                <a16:creationId xmlns:a16="http://schemas.microsoft.com/office/drawing/2014/main" id="{23A93952-3B2B-47BC-8FFF-742FBE3F4D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2736" y="4675523"/>
            <a:ext cx="1697918" cy="1137935"/>
          </a:xfrm>
          <a:prstGeom prst="rect">
            <a:avLst/>
          </a:prstGeom>
        </p:spPr>
      </p:pic>
      <p:sp>
        <p:nvSpPr>
          <p:cNvPr id="9" name="Otsikko 8">
            <a:extLst>
              <a:ext uri="{FF2B5EF4-FFF2-40B4-BE49-F238E27FC236}">
                <a16:creationId xmlns:a16="http://schemas.microsoft.com/office/drawing/2014/main" id="{3B677749-3080-44B9-B84B-9ACC2344CB3A}"/>
              </a:ext>
            </a:extLst>
          </p:cNvPr>
          <p:cNvSpPr>
            <a:spLocks noGrp="1"/>
          </p:cNvSpPr>
          <p:nvPr>
            <p:ph type="title"/>
          </p:nvPr>
        </p:nvSpPr>
        <p:spPr>
          <a:xfrm>
            <a:off x="838200" y="234430"/>
            <a:ext cx="9654536" cy="944090"/>
          </a:xfrm>
        </p:spPr>
        <p:txBody>
          <a:bodyPr/>
          <a:lstStyle/>
          <a:p>
            <a:r>
              <a:rPr lang="fi-FI"/>
              <a:t>Muokkaa ots. perustyyl. napsautt.</a:t>
            </a:r>
          </a:p>
        </p:txBody>
      </p:sp>
    </p:spTree>
    <p:extLst>
      <p:ext uri="{BB962C8B-B14F-4D97-AF65-F5344CB8AC3E}">
        <p14:creationId xmlns:p14="http://schemas.microsoft.com/office/powerpoint/2010/main" val="80827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Yksi_tekstipalsta_logo alhaalla_ei_otsikkoa">
    <p:bg>
      <p:bgPr>
        <a:solidFill>
          <a:schemeClr val="bg1"/>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E54E8641-0741-44FE-9842-02D400834D4C}"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1" y="287001"/>
            <a:ext cx="9634016" cy="5889962"/>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pic>
        <p:nvPicPr>
          <p:cNvPr id="6" name="Kuva 5">
            <a:extLst>
              <a:ext uri="{FF2B5EF4-FFF2-40B4-BE49-F238E27FC236}">
                <a16:creationId xmlns:a16="http://schemas.microsoft.com/office/drawing/2014/main" id="{7F9533CD-E811-4BBC-9916-B461D0A707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1" y="6196985"/>
            <a:ext cx="1925601" cy="886167"/>
          </a:xfrm>
          <a:prstGeom prst="rect">
            <a:avLst/>
          </a:prstGeom>
        </p:spPr>
      </p:pic>
      <p:pic>
        <p:nvPicPr>
          <p:cNvPr id="8" name="Kuva 7">
            <a:extLst>
              <a:ext uri="{FF2B5EF4-FFF2-40B4-BE49-F238E27FC236}">
                <a16:creationId xmlns:a16="http://schemas.microsoft.com/office/drawing/2014/main" id="{23A93952-3B2B-47BC-8FFF-742FBE3F4D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2736" y="4675523"/>
            <a:ext cx="1697918" cy="1137935"/>
          </a:xfrm>
          <a:prstGeom prst="rect">
            <a:avLst/>
          </a:prstGeom>
        </p:spPr>
      </p:pic>
    </p:spTree>
    <p:extLst>
      <p:ext uri="{BB962C8B-B14F-4D97-AF65-F5344CB8AC3E}">
        <p14:creationId xmlns:p14="http://schemas.microsoft.com/office/powerpoint/2010/main" val="2952342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yhjä_logo_alhaa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2B005CA-085D-47E6-BA8E-B1D5F696C96D}"/>
              </a:ext>
            </a:extLst>
          </p:cNvPr>
          <p:cNvSpPr>
            <a:spLocks noGrp="1"/>
          </p:cNvSpPr>
          <p:nvPr>
            <p:ph type="dt" sz="half" idx="10"/>
          </p:nvPr>
        </p:nvSpPr>
        <p:spPr/>
        <p:txBody>
          <a:bodyPr/>
          <a:lstStyle/>
          <a:p>
            <a:fld id="{E93E55D2-5EE7-4AAA-B5AE-17869630DD83}" type="datetime1">
              <a:rPr lang="fi-FI" smtClean="0"/>
              <a:t>20.10.2020</a:t>
            </a:fld>
            <a:endParaRPr lang="fi-FI" dirty="0"/>
          </a:p>
        </p:txBody>
      </p:sp>
      <p:sp>
        <p:nvSpPr>
          <p:cNvPr id="3" name="Alatunnisteen paikkamerkki 2">
            <a:extLst>
              <a:ext uri="{FF2B5EF4-FFF2-40B4-BE49-F238E27FC236}">
                <a16:creationId xmlns:a16="http://schemas.microsoft.com/office/drawing/2014/main" id="{ABDEF69E-612D-430E-B89B-2590E708B2FD}"/>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3EEF95F1-8105-48A1-BD60-414AF90DFDFC}"/>
              </a:ext>
            </a:extLst>
          </p:cNvPr>
          <p:cNvSpPr>
            <a:spLocks noGrp="1"/>
          </p:cNvSpPr>
          <p:nvPr>
            <p:ph type="sldNum" sz="quarter" idx="12"/>
          </p:nvPr>
        </p:nvSpPr>
        <p:spPr/>
        <p:txBody>
          <a:bodyPr/>
          <a:lstStyle/>
          <a:p>
            <a:fld id="{35321841-5EFB-47AD-8BCD-9A9EE57B4F2B}" type="slidenum">
              <a:rPr lang="fi-FI" smtClean="0"/>
              <a:t>‹#›</a:t>
            </a:fld>
            <a:endParaRPr lang="fi-FI" dirty="0"/>
          </a:p>
        </p:txBody>
      </p:sp>
      <p:pic>
        <p:nvPicPr>
          <p:cNvPr id="5" name="Kuva 4">
            <a:extLst>
              <a:ext uri="{FF2B5EF4-FFF2-40B4-BE49-F238E27FC236}">
                <a16:creationId xmlns:a16="http://schemas.microsoft.com/office/drawing/2014/main" id="{6CD920A3-D9B7-4308-BC13-ED9082711A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1" y="6196985"/>
            <a:ext cx="1925601" cy="886167"/>
          </a:xfrm>
          <a:prstGeom prst="rect">
            <a:avLst/>
          </a:prstGeom>
        </p:spPr>
      </p:pic>
      <p:pic>
        <p:nvPicPr>
          <p:cNvPr id="6" name="Kuva 5">
            <a:extLst>
              <a:ext uri="{FF2B5EF4-FFF2-40B4-BE49-F238E27FC236}">
                <a16:creationId xmlns:a16="http://schemas.microsoft.com/office/drawing/2014/main" id="{83523F37-2359-46D5-93CF-7239D7BB5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2736" y="4675523"/>
            <a:ext cx="1697918" cy="1137935"/>
          </a:xfrm>
          <a:prstGeom prst="rect">
            <a:avLst/>
          </a:prstGeom>
        </p:spPr>
      </p:pic>
    </p:spTree>
    <p:extLst>
      <p:ext uri="{BB962C8B-B14F-4D97-AF65-F5344CB8AC3E}">
        <p14:creationId xmlns:p14="http://schemas.microsoft.com/office/powerpoint/2010/main" val="134907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E88599E-9964-4751-817F-1DACF66AE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3953" cy="6163663"/>
          </a:xfrm>
          <a:prstGeom prst="rect">
            <a:avLst/>
          </a:prstGeom>
        </p:spPr>
      </p:pic>
      <p:sp>
        <p:nvSpPr>
          <p:cNvPr id="7" name="Suorakulmio">
            <a:extLst>
              <a:ext uri="{FF2B5EF4-FFF2-40B4-BE49-F238E27FC236}">
                <a16:creationId xmlns:a16="http://schemas.microsoft.com/office/drawing/2014/main" id="{6637BE56-4CD6-4070-BBD9-C80C3F476EE9}"/>
              </a:ext>
            </a:extLst>
          </p:cNvPr>
          <p:cNvSpPr/>
          <p:nvPr userDrawn="1"/>
        </p:nvSpPr>
        <p:spPr>
          <a:xfrm>
            <a:off x="-2684" y="3734789"/>
            <a:ext cx="12194684" cy="3123210"/>
          </a:xfrm>
          <a:custGeom>
            <a:avLst/>
            <a:gdLst>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8" h="5314819">
                <a:moveTo>
                  <a:pt x="1630" y="1168400"/>
                </a:moveTo>
                <a:cubicBezTo>
                  <a:pt x="7336982" y="2269068"/>
                  <a:pt x="14011935" y="541866"/>
                  <a:pt x="16368888" y="0"/>
                </a:cubicBezTo>
                <a:lnTo>
                  <a:pt x="16368888" y="5314819"/>
                </a:lnTo>
                <a:lnTo>
                  <a:pt x="1630" y="5314819"/>
                </a:lnTo>
                <a:cubicBezTo>
                  <a:pt x="-4014" y="3797213"/>
                  <a:pt x="7274" y="2686006"/>
                  <a:pt x="1630" y="1168400"/>
                </a:cubicBezTo>
                <a:close/>
              </a:path>
            </a:pathLst>
          </a:custGeom>
          <a:solidFill>
            <a:srgbClr val="7DBA00"/>
          </a:solidFill>
          <a:ln w="12700">
            <a:miter lim="400000"/>
          </a:ln>
        </p:spPr>
        <p:txBody>
          <a:bodyPr lIns="50800" tIns="50800" rIns="50800" bIns="50800" anchor="ctr"/>
          <a:lstStyle/>
          <a:p>
            <a:pPr>
              <a:defRPr sz="7600">
                <a:solidFill>
                  <a:srgbClr val="FFFFFF"/>
                </a:solidFill>
              </a:defRPr>
            </a:pPr>
            <a:endParaRPr/>
          </a:p>
        </p:txBody>
      </p:sp>
      <p:sp>
        <p:nvSpPr>
          <p:cNvPr id="2" name="Otsikko 1">
            <a:extLst>
              <a:ext uri="{FF2B5EF4-FFF2-40B4-BE49-F238E27FC236}">
                <a16:creationId xmlns:a16="http://schemas.microsoft.com/office/drawing/2014/main" id="{13822DC6-7F3B-4025-B74E-B450E5C88F0B}"/>
              </a:ext>
            </a:extLst>
          </p:cNvPr>
          <p:cNvSpPr>
            <a:spLocks noGrp="1"/>
          </p:cNvSpPr>
          <p:nvPr>
            <p:ph type="ctrTitle"/>
          </p:nvPr>
        </p:nvSpPr>
        <p:spPr>
          <a:xfrm>
            <a:off x="1524000" y="4922322"/>
            <a:ext cx="9144000" cy="748145"/>
          </a:xfrm>
        </p:spPr>
        <p:txBody>
          <a:bodyPr anchor="b">
            <a:noAutofit/>
          </a:bodyPr>
          <a:lstStyle>
            <a:lvl1pPr algn="ctr">
              <a:defRPr sz="40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C8A758E-FA10-4C9E-A825-69D3279DCE33}"/>
              </a:ext>
            </a:extLst>
          </p:cNvPr>
          <p:cNvSpPr>
            <a:spLocks noGrp="1"/>
          </p:cNvSpPr>
          <p:nvPr>
            <p:ph type="subTitle" idx="1"/>
          </p:nvPr>
        </p:nvSpPr>
        <p:spPr>
          <a:xfrm>
            <a:off x="1524000" y="5670467"/>
            <a:ext cx="9144000" cy="1187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0" name="Päivämäärän paikkamerkki 3">
            <a:extLst>
              <a:ext uri="{FF2B5EF4-FFF2-40B4-BE49-F238E27FC236}">
                <a16:creationId xmlns:a16="http://schemas.microsoft.com/office/drawing/2014/main" id="{4794FCF2-3B5E-4A8B-9436-4665DCBA44FD}"/>
              </a:ext>
            </a:extLst>
          </p:cNvPr>
          <p:cNvSpPr>
            <a:spLocks noGrp="1"/>
          </p:cNvSpPr>
          <p:nvPr>
            <p:ph type="dt" sz="half" idx="10"/>
          </p:nvPr>
        </p:nvSpPr>
        <p:spPr>
          <a:xfrm>
            <a:off x="10669340" y="6480998"/>
            <a:ext cx="1524000" cy="365125"/>
          </a:xfrm>
        </p:spPr>
        <p:txBody>
          <a:bodyPr/>
          <a:lstStyle>
            <a:lvl1pPr>
              <a:defRPr>
                <a:solidFill>
                  <a:schemeClr val="bg1"/>
                </a:solidFill>
              </a:defRPr>
            </a:lvl1pPr>
          </a:lstStyle>
          <a:p>
            <a:fld id="{FA60D076-40E1-4BDD-B539-9D46CB8E678E}" type="datetime1">
              <a:rPr lang="fi-FI" smtClean="0"/>
              <a:t>20.10.2020</a:t>
            </a:fld>
            <a:endParaRPr lang="fi-FI" dirty="0"/>
          </a:p>
        </p:txBody>
      </p:sp>
      <p:pic>
        <p:nvPicPr>
          <p:cNvPr id="11" name="Kuva 10">
            <a:extLst>
              <a:ext uri="{FF2B5EF4-FFF2-40B4-BE49-F238E27FC236}">
                <a16:creationId xmlns:a16="http://schemas.microsoft.com/office/drawing/2014/main" id="{F892EA7E-4C42-4BF8-8BAD-0D4AA3004C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848" y="6189642"/>
            <a:ext cx="1885696" cy="867803"/>
          </a:xfrm>
          <a:prstGeom prst="rect">
            <a:avLst/>
          </a:prstGeom>
        </p:spPr>
      </p:pic>
      <p:pic>
        <p:nvPicPr>
          <p:cNvPr id="12" name="Kuva 11">
            <a:extLst>
              <a:ext uri="{FF2B5EF4-FFF2-40B4-BE49-F238E27FC236}">
                <a16:creationId xmlns:a16="http://schemas.microsoft.com/office/drawing/2014/main" id="{F2D07372-D5AD-4C91-A4CB-49B3B2314B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824289"/>
            <a:ext cx="1521313" cy="852116"/>
          </a:xfrm>
          <a:prstGeom prst="rect">
            <a:avLst/>
          </a:prstGeom>
        </p:spPr>
      </p:pic>
    </p:spTree>
    <p:extLst>
      <p:ext uri="{BB962C8B-B14F-4D97-AF65-F5344CB8AC3E}">
        <p14:creationId xmlns:p14="http://schemas.microsoft.com/office/powerpoint/2010/main" val="303109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E8E00E-0249-41B5-AE20-4015C3849112}"/>
              </a:ext>
            </a:extLst>
          </p:cNvPr>
          <p:cNvSpPr>
            <a:spLocks noGrp="1"/>
          </p:cNvSpPr>
          <p:nvPr>
            <p:ph type="title"/>
          </p:nvPr>
        </p:nvSpPr>
        <p:spPr>
          <a:xfrm>
            <a:off x="839788" y="1062842"/>
            <a:ext cx="3932237" cy="1169718"/>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FA9617A1-DACC-4993-BE13-38D4AED09D96}"/>
              </a:ext>
            </a:extLst>
          </p:cNvPr>
          <p:cNvSpPr>
            <a:spLocks noGrp="1"/>
          </p:cNvSpPr>
          <p:nvPr>
            <p:ph idx="1"/>
          </p:nvPr>
        </p:nvSpPr>
        <p:spPr>
          <a:xfrm>
            <a:off x="5183188" y="1062842"/>
            <a:ext cx="6172200" cy="47982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DF7331C3-ECC4-40BF-BC43-3DE6ED1A4772}"/>
              </a:ext>
            </a:extLst>
          </p:cNvPr>
          <p:cNvSpPr>
            <a:spLocks noGrp="1"/>
          </p:cNvSpPr>
          <p:nvPr>
            <p:ph type="body" sz="half" idx="2"/>
          </p:nvPr>
        </p:nvSpPr>
        <p:spPr>
          <a:xfrm>
            <a:off x="839788" y="2232560"/>
            <a:ext cx="3932237" cy="36364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a:t>
            </a:r>
          </a:p>
        </p:txBody>
      </p:sp>
      <p:sp>
        <p:nvSpPr>
          <p:cNvPr id="5" name="Päivämäärän paikkamerkki 4">
            <a:extLst>
              <a:ext uri="{FF2B5EF4-FFF2-40B4-BE49-F238E27FC236}">
                <a16:creationId xmlns:a16="http://schemas.microsoft.com/office/drawing/2014/main" id="{F208190D-8B47-4605-A1A2-8C91D2438475}"/>
              </a:ext>
            </a:extLst>
          </p:cNvPr>
          <p:cNvSpPr>
            <a:spLocks noGrp="1"/>
          </p:cNvSpPr>
          <p:nvPr>
            <p:ph type="dt" sz="half" idx="10"/>
          </p:nvPr>
        </p:nvSpPr>
        <p:spPr/>
        <p:txBody>
          <a:bodyPr/>
          <a:lstStyle/>
          <a:p>
            <a:fld id="{904025E0-0DBC-4502-AD47-E0DAC5FC1760}" type="datetime1">
              <a:rPr lang="fi-FI" smtClean="0"/>
              <a:t>20.10.2020</a:t>
            </a:fld>
            <a:endParaRPr lang="fi-FI" dirty="0"/>
          </a:p>
        </p:txBody>
      </p:sp>
      <p:sp>
        <p:nvSpPr>
          <p:cNvPr id="6" name="Alatunnisteen paikkamerkki 5">
            <a:extLst>
              <a:ext uri="{FF2B5EF4-FFF2-40B4-BE49-F238E27FC236}">
                <a16:creationId xmlns:a16="http://schemas.microsoft.com/office/drawing/2014/main" id="{2B59C911-3A1C-4E3E-826C-F8972241AFDB}"/>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7BA17497-84EA-4183-9CEC-C1BE9955B033}"/>
              </a:ext>
            </a:extLst>
          </p:cNvPr>
          <p:cNvSpPr>
            <a:spLocks noGrp="1"/>
          </p:cNvSpPr>
          <p:nvPr>
            <p:ph type="sldNum" sz="quarter" idx="12"/>
          </p:nvPr>
        </p:nvSpPr>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3126235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786285-38D5-4229-BADB-9DC072ED653F}"/>
              </a:ext>
            </a:extLst>
          </p:cNvPr>
          <p:cNvSpPr>
            <a:spLocks noGrp="1"/>
          </p:cNvSpPr>
          <p:nvPr>
            <p:ph type="title"/>
          </p:nvPr>
        </p:nvSpPr>
        <p:spPr>
          <a:xfrm>
            <a:off x="839788" y="1062842"/>
            <a:ext cx="3932237" cy="1181594"/>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0F5FD3F3-F1E4-473E-AF35-F0CD3E8BD5F8}"/>
              </a:ext>
            </a:extLst>
          </p:cNvPr>
          <p:cNvSpPr>
            <a:spLocks noGrp="1"/>
          </p:cNvSpPr>
          <p:nvPr>
            <p:ph type="pic" idx="1"/>
          </p:nvPr>
        </p:nvSpPr>
        <p:spPr>
          <a:xfrm>
            <a:off x="5183188" y="1062842"/>
            <a:ext cx="6172200" cy="47982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7F32ADF-44E3-4F4C-8262-928923E46B43}"/>
              </a:ext>
            </a:extLst>
          </p:cNvPr>
          <p:cNvSpPr>
            <a:spLocks noGrp="1"/>
          </p:cNvSpPr>
          <p:nvPr>
            <p:ph type="body" sz="half" idx="2"/>
          </p:nvPr>
        </p:nvSpPr>
        <p:spPr>
          <a:xfrm>
            <a:off x="839788" y="2244436"/>
            <a:ext cx="3932237" cy="36245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4F09A852-C300-4B0D-ADFE-85F881B39B19}"/>
              </a:ext>
            </a:extLst>
          </p:cNvPr>
          <p:cNvSpPr>
            <a:spLocks noGrp="1"/>
          </p:cNvSpPr>
          <p:nvPr>
            <p:ph type="dt" sz="half" idx="10"/>
          </p:nvPr>
        </p:nvSpPr>
        <p:spPr/>
        <p:txBody>
          <a:bodyPr/>
          <a:lstStyle/>
          <a:p>
            <a:fld id="{153B1B36-0688-4949-BA4F-A81C12064E34}" type="datetime1">
              <a:rPr lang="fi-FI" smtClean="0"/>
              <a:t>20.10.2020</a:t>
            </a:fld>
            <a:endParaRPr lang="fi-FI"/>
          </a:p>
        </p:txBody>
      </p:sp>
      <p:sp>
        <p:nvSpPr>
          <p:cNvPr id="6" name="Alatunnisteen paikkamerkki 5">
            <a:extLst>
              <a:ext uri="{FF2B5EF4-FFF2-40B4-BE49-F238E27FC236}">
                <a16:creationId xmlns:a16="http://schemas.microsoft.com/office/drawing/2014/main" id="{D162F2FD-AA4F-467F-8D0E-789AEBB5B3CE}"/>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F14E6A0-817E-4D9D-B87E-8226918A9578}"/>
              </a:ext>
            </a:extLst>
          </p:cNvPr>
          <p:cNvSpPr>
            <a:spLocks noGrp="1"/>
          </p:cNvSpPr>
          <p:nvPr>
            <p:ph type="sldNum" sz="quarter" idx="12"/>
          </p:nvPr>
        </p:nvSpPr>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2055655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iitokset_loppu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13288" y="395655"/>
            <a:ext cx="10565423" cy="2919046"/>
          </a:xfrm>
        </p:spPr>
        <p:txBody>
          <a:bodyPr>
            <a:normAutofit/>
          </a:bodyPr>
          <a:lstStyle>
            <a:lvl1pPr algn="ctr">
              <a:defRPr sz="44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7" name="Kuva 6">
            <a:extLst>
              <a:ext uri="{FF2B5EF4-FFF2-40B4-BE49-F238E27FC236}">
                <a16:creationId xmlns:a16="http://schemas.microsoft.com/office/drawing/2014/main" id="{C3F5124F-33CA-4040-A0EA-8018B396D8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9418" y="3384861"/>
            <a:ext cx="5273164" cy="3534047"/>
          </a:xfrm>
          <a:prstGeom prst="rect">
            <a:avLst/>
          </a:prstGeom>
        </p:spPr>
      </p:pic>
    </p:spTree>
    <p:extLst>
      <p:ext uri="{BB962C8B-B14F-4D97-AF65-F5344CB8AC3E}">
        <p14:creationId xmlns:p14="http://schemas.microsoft.com/office/powerpoint/2010/main" val="908851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B6B57-9AB5-4CBB-A5FE-F697A6B7D70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DD8F719-77A5-4109-A1CB-7834213404B3}"/>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C2704B1-7EC4-4AB6-92B0-E8F2A5A50306}"/>
              </a:ext>
            </a:extLst>
          </p:cNvPr>
          <p:cNvSpPr>
            <a:spLocks noGrp="1"/>
          </p:cNvSpPr>
          <p:nvPr>
            <p:ph type="dt" sz="half" idx="10"/>
          </p:nvPr>
        </p:nvSpPr>
        <p:spPr/>
        <p:txBody>
          <a:bodyPr/>
          <a:lstStyle/>
          <a:p>
            <a:fld id="{23D20E8E-13BC-4269-856A-5E1B7EAAD741}" type="datetime1">
              <a:rPr lang="fi-FI" smtClean="0"/>
              <a:t>20.10.2020</a:t>
            </a:fld>
            <a:endParaRPr lang="fi-FI"/>
          </a:p>
        </p:txBody>
      </p:sp>
      <p:sp>
        <p:nvSpPr>
          <p:cNvPr id="5" name="Alatunnisteen paikkamerkki 4">
            <a:extLst>
              <a:ext uri="{FF2B5EF4-FFF2-40B4-BE49-F238E27FC236}">
                <a16:creationId xmlns:a16="http://schemas.microsoft.com/office/drawing/2014/main" id="{5FD66574-0FF5-4CDF-A4D6-5BC330B1487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67EF6A-84CA-43B8-814B-09FA6AAD629F}"/>
              </a:ext>
            </a:extLst>
          </p:cNvPr>
          <p:cNvSpPr>
            <a:spLocks noGrp="1"/>
          </p:cNvSpPr>
          <p:nvPr>
            <p:ph type="sldNum" sz="quarter" idx="12"/>
          </p:nvPr>
        </p:nvSpPr>
        <p:spPr/>
        <p:txBody>
          <a:bodyPr/>
          <a:lstStyle/>
          <a:p>
            <a:fld id="{35321841-5EFB-47AD-8BCD-9A9EE57B4F2B}" type="slidenum">
              <a:rPr lang="fi-FI" smtClean="0"/>
              <a:t>‹#›</a:t>
            </a:fld>
            <a:endParaRPr lang="fi-FI"/>
          </a:p>
        </p:txBody>
      </p:sp>
    </p:spTree>
    <p:extLst>
      <p:ext uri="{BB962C8B-B14F-4D97-AF65-F5344CB8AC3E}">
        <p14:creationId xmlns:p14="http://schemas.microsoft.com/office/powerpoint/2010/main" val="2377272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340CAF5-B0EB-48F4-9395-82496854EAAA}"/>
              </a:ext>
            </a:extLst>
          </p:cNvPr>
          <p:cNvSpPr>
            <a:spLocks noGrp="1"/>
          </p:cNvSpPr>
          <p:nvPr>
            <p:ph type="title" orient="vert"/>
          </p:nvPr>
        </p:nvSpPr>
        <p:spPr>
          <a:xfrm>
            <a:off x="8724900" y="997527"/>
            <a:ext cx="2628900" cy="5811838"/>
          </a:xfrm>
        </p:spPr>
        <p:txBody>
          <a:bodyPr vert="eaVert"/>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E4C05B9B-D47D-4AF8-8B5A-EAD60EF23A16}"/>
              </a:ext>
            </a:extLst>
          </p:cNvPr>
          <p:cNvSpPr>
            <a:spLocks noGrp="1"/>
          </p:cNvSpPr>
          <p:nvPr>
            <p:ph type="body" orient="vert" idx="1"/>
          </p:nvPr>
        </p:nvSpPr>
        <p:spPr>
          <a:xfrm>
            <a:off x="838200" y="997527"/>
            <a:ext cx="7734300" cy="5179436"/>
          </a:xfrm>
        </p:spPr>
        <p:txBody>
          <a:bodyPr vert="eaVert"/>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CB24AC94-B32A-4B20-A3AD-1AEB428944DC}"/>
              </a:ext>
            </a:extLst>
          </p:cNvPr>
          <p:cNvSpPr>
            <a:spLocks noGrp="1"/>
          </p:cNvSpPr>
          <p:nvPr>
            <p:ph type="dt" sz="half" idx="10"/>
          </p:nvPr>
        </p:nvSpPr>
        <p:spPr/>
        <p:txBody>
          <a:bodyPr/>
          <a:lstStyle/>
          <a:p>
            <a:fld id="{ABB3F280-A878-481D-8E49-3C2DCD0180E6}" type="datetime1">
              <a:rPr lang="fi-FI" smtClean="0"/>
              <a:t>20.10.2020</a:t>
            </a:fld>
            <a:endParaRPr lang="fi-FI"/>
          </a:p>
        </p:txBody>
      </p:sp>
      <p:sp>
        <p:nvSpPr>
          <p:cNvPr id="5" name="Alatunnisteen paikkamerkki 4">
            <a:extLst>
              <a:ext uri="{FF2B5EF4-FFF2-40B4-BE49-F238E27FC236}">
                <a16:creationId xmlns:a16="http://schemas.microsoft.com/office/drawing/2014/main" id="{4C5138FA-5B96-4D6F-85BE-7C160927852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71FBA8-2CA9-45E1-AB3F-60711D134E7F}"/>
              </a:ext>
            </a:extLst>
          </p:cNvPr>
          <p:cNvSpPr>
            <a:spLocks noGrp="1"/>
          </p:cNvSpPr>
          <p:nvPr>
            <p:ph type="sldNum" sz="quarter" idx="12"/>
          </p:nvPr>
        </p:nvSpPr>
        <p:spPr/>
        <p:txBody>
          <a:bodyPr/>
          <a:lstStyle/>
          <a:p>
            <a:fld id="{35321841-5EFB-47AD-8BCD-9A9EE57B4F2B}" type="slidenum">
              <a:rPr lang="fi-FI" smtClean="0"/>
              <a:t>‹#›</a:t>
            </a:fld>
            <a:endParaRPr lang="fi-FI"/>
          </a:p>
        </p:txBody>
      </p:sp>
    </p:spTree>
    <p:extLst>
      <p:ext uri="{BB962C8B-B14F-4D97-AF65-F5344CB8AC3E}">
        <p14:creationId xmlns:p14="http://schemas.microsoft.com/office/powerpoint/2010/main" val="417795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E88599E-9964-4751-817F-1DACF66AE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953" cy="5168140"/>
          </a:xfrm>
          <a:prstGeom prst="rect">
            <a:avLst/>
          </a:prstGeom>
        </p:spPr>
      </p:pic>
      <p:sp>
        <p:nvSpPr>
          <p:cNvPr id="7" name="Suorakulmio">
            <a:extLst>
              <a:ext uri="{FF2B5EF4-FFF2-40B4-BE49-F238E27FC236}">
                <a16:creationId xmlns:a16="http://schemas.microsoft.com/office/drawing/2014/main" id="{6637BE56-4CD6-4070-BBD9-C80C3F476EE9}"/>
              </a:ext>
            </a:extLst>
          </p:cNvPr>
          <p:cNvSpPr/>
          <p:nvPr userDrawn="1"/>
        </p:nvSpPr>
        <p:spPr>
          <a:xfrm>
            <a:off x="-2684" y="3734789"/>
            <a:ext cx="12194684" cy="3123210"/>
          </a:xfrm>
          <a:custGeom>
            <a:avLst/>
            <a:gdLst>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8" h="5314819">
                <a:moveTo>
                  <a:pt x="1630" y="1168400"/>
                </a:moveTo>
                <a:cubicBezTo>
                  <a:pt x="7336982" y="2269068"/>
                  <a:pt x="14011935" y="541866"/>
                  <a:pt x="16368888" y="0"/>
                </a:cubicBezTo>
                <a:lnTo>
                  <a:pt x="16368888" y="5314819"/>
                </a:lnTo>
                <a:lnTo>
                  <a:pt x="1630" y="5314819"/>
                </a:lnTo>
                <a:cubicBezTo>
                  <a:pt x="-4014" y="3797213"/>
                  <a:pt x="7274" y="2686006"/>
                  <a:pt x="1630" y="1168400"/>
                </a:cubicBezTo>
                <a:close/>
              </a:path>
            </a:pathLst>
          </a:custGeom>
          <a:solidFill>
            <a:srgbClr val="7DBA00"/>
          </a:solidFill>
          <a:ln w="12700">
            <a:miter lim="400000"/>
          </a:ln>
        </p:spPr>
        <p:txBody>
          <a:bodyPr lIns="50800" tIns="50800" rIns="50800" bIns="50800" anchor="ctr"/>
          <a:lstStyle/>
          <a:p>
            <a:pPr>
              <a:defRPr sz="7600">
                <a:solidFill>
                  <a:srgbClr val="FFFFFF"/>
                </a:solidFill>
              </a:defRPr>
            </a:pPr>
            <a:endParaRPr/>
          </a:p>
        </p:txBody>
      </p:sp>
      <p:sp>
        <p:nvSpPr>
          <p:cNvPr id="2" name="Otsikko 1">
            <a:extLst>
              <a:ext uri="{FF2B5EF4-FFF2-40B4-BE49-F238E27FC236}">
                <a16:creationId xmlns:a16="http://schemas.microsoft.com/office/drawing/2014/main" id="{13822DC6-7F3B-4025-B74E-B450E5C88F0B}"/>
              </a:ext>
            </a:extLst>
          </p:cNvPr>
          <p:cNvSpPr>
            <a:spLocks noGrp="1"/>
          </p:cNvSpPr>
          <p:nvPr>
            <p:ph type="ctrTitle"/>
          </p:nvPr>
        </p:nvSpPr>
        <p:spPr>
          <a:xfrm>
            <a:off x="1524000" y="4922322"/>
            <a:ext cx="9144000" cy="748145"/>
          </a:xfrm>
        </p:spPr>
        <p:txBody>
          <a:bodyPr anchor="b">
            <a:noAutofit/>
          </a:bodyPr>
          <a:lstStyle>
            <a:lvl1pPr algn="ctr">
              <a:defRPr sz="40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C8A758E-FA10-4C9E-A825-69D3279DCE33}"/>
              </a:ext>
            </a:extLst>
          </p:cNvPr>
          <p:cNvSpPr>
            <a:spLocks noGrp="1"/>
          </p:cNvSpPr>
          <p:nvPr>
            <p:ph type="subTitle" idx="1"/>
          </p:nvPr>
        </p:nvSpPr>
        <p:spPr>
          <a:xfrm>
            <a:off x="1524000" y="5670467"/>
            <a:ext cx="9144000" cy="1187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0" name="Päivämäärän paikkamerkki 3">
            <a:extLst>
              <a:ext uri="{FF2B5EF4-FFF2-40B4-BE49-F238E27FC236}">
                <a16:creationId xmlns:a16="http://schemas.microsoft.com/office/drawing/2014/main" id="{3E926D81-43A5-405D-BEE5-A88E1F9AEE3E}"/>
              </a:ext>
            </a:extLst>
          </p:cNvPr>
          <p:cNvSpPr>
            <a:spLocks noGrp="1"/>
          </p:cNvSpPr>
          <p:nvPr>
            <p:ph type="dt" sz="half" idx="10"/>
          </p:nvPr>
        </p:nvSpPr>
        <p:spPr>
          <a:xfrm>
            <a:off x="10669340" y="6480998"/>
            <a:ext cx="1524000" cy="365125"/>
          </a:xfrm>
        </p:spPr>
        <p:txBody>
          <a:bodyPr/>
          <a:lstStyle>
            <a:lvl1pPr>
              <a:defRPr>
                <a:solidFill>
                  <a:schemeClr val="bg1"/>
                </a:solidFill>
              </a:defRPr>
            </a:lvl1pPr>
          </a:lstStyle>
          <a:p>
            <a:fld id="{DEB0E071-B054-49CE-8661-E307A6E9E1B8}" type="datetime1">
              <a:rPr lang="fi-FI" smtClean="0"/>
              <a:t>20.10.2020</a:t>
            </a:fld>
            <a:endParaRPr lang="fi-FI" dirty="0"/>
          </a:p>
        </p:txBody>
      </p:sp>
      <p:pic>
        <p:nvPicPr>
          <p:cNvPr id="11" name="Kuva 10">
            <a:extLst>
              <a:ext uri="{FF2B5EF4-FFF2-40B4-BE49-F238E27FC236}">
                <a16:creationId xmlns:a16="http://schemas.microsoft.com/office/drawing/2014/main" id="{F98407E0-4B51-4EBD-8E6C-364C6A5F3B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848" y="6189642"/>
            <a:ext cx="1885696" cy="867803"/>
          </a:xfrm>
          <a:prstGeom prst="rect">
            <a:avLst/>
          </a:prstGeom>
        </p:spPr>
      </p:pic>
      <p:pic>
        <p:nvPicPr>
          <p:cNvPr id="12" name="Kuva 11">
            <a:extLst>
              <a:ext uri="{FF2B5EF4-FFF2-40B4-BE49-F238E27FC236}">
                <a16:creationId xmlns:a16="http://schemas.microsoft.com/office/drawing/2014/main" id="{F33DDDF9-5C9A-4D12-826E-870ACFA91A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824289"/>
            <a:ext cx="1521313" cy="852116"/>
          </a:xfrm>
          <a:prstGeom prst="rect">
            <a:avLst/>
          </a:prstGeom>
        </p:spPr>
      </p:pic>
    </p:spTree>
    <p:extLst>
      <p:ext uri="{BB962C8B-B14F-4D97-AF65-F5344CB8AC3E}">
        <p14:creationId xmlns:p14="http://schemas.microsoft.com/office/powerpoint/2010/main" val="284288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E88599E-9964-4751-817F-1DACF66AE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502"/>
            <a:ext cx="12193953" cy="4987136"/>
          </a:xfrm>
          <a:prstGeom prst="rect">
            <a:avLst/>
          </a:prstGeom>
        </p:spPr>
      </p:pic>
      <p:sp>
        <p:nvSpPr>
          <p:cNvPr id="7" name="Suorakulmio">
            <a:extLst>
              <a:ext uri="{FF2B5EF4-FFF2-40B4-BE49-F238E27FC236}">
                <a16:creationId xmlns:a16="http://schemas.microsoft.com/office/drawing/2014/main" id="{6637BE56-4CD6-4070-BBD9-C80C3F476EE9}"/>
              </a:ext>
            </a:extLst>
          </p:cNvPr>
          <p:cNvSpPr/>
          <p:nvPr userDrawn="1"/>
        </p:nvSpPr>
        <p:spPr>
          <a:xfrm>
            <a:off x="-2684" y="3734789"/>
            <a:ext cx="12194684" cy="3123210"/>
          </a:xfrm>
          <a:custGeom>
            <a:avLst/>
            <a:gdLst>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8" h="5314819">
                <a:moveTo>
                  <a:pt x="1630" y="1168400"/>
                </a:moveTo>
                <a:cubicBezTo>
                  <a:pt x="7336982" y="2269068"/>
                  <a:pt x="14011935" y="541866"/>
                  <a:pt x="16368888" y="0"/>
                </a:cubicBezTo>
                <a:lnTo>
                  <a:pt x="16368888" y="5314819"/>
                </a:lnTo>
                <a:lnTo>
                  <a:pt x="1630" y="5314819"/>
                </a:lnTo>
                <a:cubicBezTo>
                  <a:pt x="-4014" y="3797213"/>
                  <a:pt x="7274" y="2686006"/>
                  <a:pt x="1630" y="1168400"/>
                </a:cubicBezTo>
                <a:close/>
              </a:path>
            </a:pathLst>
          </a:custGeom>
          <a:solidFill>
            <a:srgbClr val="7DBA00"/>
          </a:solidFill>
          <a:ln w="12700">
            <a:miter lim="400000"/>
          </a:ln>
        </p:spPr>
        <p:txBody>
          <a:bodyPr lIns="50800" tIns="50800" rIns="50800" bIns="50800" anchor="ctr"/>
          <a:lstStyle/>
          <a:p>
            <a:pPr>
              <a:defRPr sz="7600">
                <a:solidFill>
                  <a:srgbClr val="FFFFFF"/>
                </a:solidFill>
              </a:defRPr>
            </a:pPr>
            <a:endParaRPr/>
          </a:p>
        </p:txBody>
      </p:sp>
      <p:sp>
        <p:nvSpPr>
          <p:cNvPr id="2" name="Otsikko 1">
            <a:extLst>
              <a:ext uri="{FF2B5EF4-FFF2-40B4-BE49-F238E27FC236}">
                <a16:creationId xmlns:a16="http://schemas.microsoft.com/office/drawing/2014/main" id="{13822DC6-7F3B-4025-B74E-B450E5C88F0B}"/>
              </a:ext>
            </a:extLst>
          </p:cNvPr>
          <p:cNvSpPr>
            <a:spLocks noGrp="1"/>
          </p:cNvSpPr>
          <p:nvPr>
            <p:ph type="ctrTitle"/>
          </p:nvPr>
        </p:nvSpPr>
        <p:spPr>
          <a:xfrm>
            <a:off x="1524000" y="4922322"/>
            <a:ext cx="9144000" cy="748145"/>
          </a:xfrm>
        </p:spPr>
        <p:txBody>
          <a:bodyPr anchor="b">
            <a:noAutofit/>
          </a:bodyPr>
          <a:lstStyle>
            <a:lvl1pPr algn="ctr">
              <a:defRPr sz="40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C8A758E-FA10-4C9E-A825-69D3279DCE33}"/>
              </a:ext>
            </a:extLst>
          </p:cNvPr>
          <p:cNvSpPr>
            <a:spLocks noGrp="1"/>
          </p:cNvSpPr>
          <p:nvPr>
            <p:ph type="subTitle" idx="1"/>
          </p:nvPr>
        </p:nvSpPr>
        <p:spPr>
          <a:xfrm>
            <a:off x="1524000" y="5670467"/>
            <a:ext cx="9144000" cy="1187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0" name="Päivämäärän paikkamerkki 3">
            <a:extLst>
              <a:ext uri="{FF2B5EF4-FFF2-40B4-BE49-F238E27FC236}">
                <a16:creationId xmlns:a16="http://schemas.microsoft.com/office/drawing/2014/main" id="{90AD59B8-D2EB-4235-9F52-79CF99219365}"/>
              </a:ext>
            </a:extLst>
          </p:cNvPr>
          <p:cNvSpPr>
            <a:spLocks noGrp="1"/>
          </p:cNvSpPr>
          <p:nvPr>
            <p:ph type="dt" sz="half" idx="10"/>
          </p:nvPr>
        </p:nvSpPr>
        <p:spPr>
          <a:xfrm>
            <a:off x="10669340" y="6480998"/>
            <a:ext cx="1524000" cy="365125"/>
          </a:xfrm>
        </p:spPr>
        <p:txBody>
          <a:bodyPr/>
          <a:lstStyle>
            <a:lvl1pPr>
              <a:defRPr>
                <a:solidFill>
                  <a:schemeClr val="bg1"/>
                </a:solidFill>
              </a:defRPr>
            </a:lvl1pPr>
          </a:lstStyle>
          <a:p>
            <a:fld id="{9F5C6326-8538-4E4B-AD47-9CC64879C799}" type="datetime1">
              <a:rPr lang="fi-FI" smtClean="0"/>
              <a:t>20.10.2020</a:t>
            </a:fld>
            <a:endParaRPr lang="fi-FI" dirty="0"/>
          </a:p>
        </p:txBody>
      </p:sp>
      <p:pic>
        <p:nvPicPr>
          <p:cNvPr id="11" name="Kuva 10">
            <a:extLst>
              <a:ext uri="{FF2B5EF4-FFF2-40B4-BE49-F238E27FC236}">
                <a16:creationId xmlns:a16="http://schemas.microsoft.com/office/drawing/2014/main" id="{B7C5D09D-4398-4831-B32C-B13BA911E7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848" y="6189642"/>
            <a:ext cx="1885696" cy="867803"/>
          </a:xfrm>
          <a:prstGeom prst="rect">
            <a:avLst/>
          </a:prstGeom>
        </p:spPr>
      </p:pic>
      <p:pic>
        <p:nvPicPr>
          <p:cNvPr id="12" name="Kuva 11">
            <a:extLst>
              <a:ext uri="{FF2B5EF4-FFF2-40B4-BE49-F238E27FC236}">
                <a16:creationId xmlns:a16="http://schemas.microsoft.com/office/drawing/2014/main" id="{00EE8D43-DD96-488F-BB3F-973447CBFF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824289"/>
            <a:ext cx="1521313" cy="852116"/>
          </a:xfrm>
          <a:prstGeom prst="rect">
            <a:avLst/>
          </a:prstGeom>
        </p:spPr>
      </p:pic>
    </p:spTree>
    <p:extLst>
      <p:ext uri="{BB962C8B-B14F-4D97-AF65-F5344CB8AC3E}">
        <p14:creationId xmlns:p14="http://schemas.microsoft.com/office/powerpoint/2010/main" val="8174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Otsikko_Tyhjä">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81CC886-D1CA-46F0-AD2A-4072436D0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6304" y="1016503"/>
            <a:ext cx="7199391" cy="4824994"/>
          </a:xfrm>
          <a:prstGeom prst="rect">
            <a:avLst/>
          </a:prstGeom>
        </p:spPr>
      </p:pic>
    </p:spTree>
    <p:extLst>
      <p:ext uri="{BB962C8B-B14F-4D97-AF65-F5344CB8AC3E}">
        <p14:creationId xmlns:p14="http://schemas.microsoft.com/office/powerpoint/2010/main" val="147084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_yksi_tekstipalst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9634016"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E54E8641-0741-44FE-9842-02D400834D4C}"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9634016"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05864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ksi_tekstipalsta_ei_otsikkoa">
    <p:bg>
      <p:bgPr>
        <a:solidFill>
          <a:schemeClr val="bg1"/>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E54E8641-0741-44FE-9842-02D400834D4C}"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1" y="1095458"/>
            <a:ext cx="9634016" cy="5081505"/>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253946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ksi_tekstipalsta_lapsiperh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3F158AB2-2745-4DB3-97F1-283112189459}" type="datetime1">
              <a:rPr lang="fi-FI" smtClean="0"/>
              <a:t>20.10.2020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3583" y="1095458"/>
            <a:ext cx="2903547" cy="1939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0827" y="2842882"/>
            <a:ext cx="2903547" cy="19851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2117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ksi_tekstipalsta_hyva_ark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17C05E75-6C57-48F8-B1AF-68D74C6FF343}" type="datetime1">
              <a:rPr lang="fi-FI" smtClean="0"/>
              <a:t>20.10.2020</a:t>
            </a:fld>
            <a:endParaRPr lang="fi-FI" dirty="0"/>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583" y="1109741"/>
            <a:ext cx="2903547" cy="1910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0827" y="2866417"/>
            <a:ext cx="2903547" cy="1938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7395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C251372-1F7F-4495-84B2-7BDD74BBEC5F}"/>
              </a:ext>
            </a:extLst>
          </p:cNvPr>
          <p:cNvSpPr>
            <a:spLocks noGrp="1"/>
          </p:cNvSpPr>
          <p:nvPr>
            <p:ph type="title"/>
          </p:nvPr>
        </p:nvSpPr>
        <p:spPr>
          <a:xfrm>
            <a:off x="838200" y="1015340"/>
            <a:ext cx="10515600" cy="944090"/>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E7829D5-B674-49B8-82E8-42ABA35907AA}"/>
              </a:ext>
            </a:extLst>
          </p:cNvPr>
          <p:cNvSpPr>
            <a:spLocks noGrp="1"/>
          </p:cNvSpPr>
          <p:nvPr>
            <p:ph type="body" idx="1"/>
          </p:nvPr>
        </p:nvSpPr>
        <p:spPr>
          <a:xfrm>
            <a:off x="838200" y="1959429"/>
            <a:ext cx="10515600" cy="4217534"/>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F2BEE6D-086A-4FD6-A169-CB3762437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D0BE8-F6BC-4396-8411-4077CD27C816}" type="datetime1">
              <a:rPr lang="fi-FI" smtClean="0"/>
              <a:t>20.10.2020</a:t>
            </a:fld>
            <a:endParaRPr lang="fi-FI" dirty="0"/>
          </a:p>
        </p:txBody>
      </p:sp>
      <p:sp>
        <p:nvSpPr>
          <p:cNvPr id="5" name="Alatunnisteen paikkamerkki 4">
            <a:extLst>
              <a:ext uri="{FF2B5EF4-FFF2-40B4-BE49-F238E27FC236}">
                <a16:creationId xmlns:a16="http://schemas.microsoft.com/office/drawing/2014/main" id="{5AE87C67-9478-4C71-BA7D-829787924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FD15709A-06B4-43A7-9642-306852E901CC}"/>
              </a:ext>
            </a:extLst>
          </p:cNvPr>
          <p:cNvSpPr>
            <a:spLocks noGrp="1"/>
          </p:cNvSpPr>
          <p:nvPr>
            <p:ph type="sldNum" sz="quarter" idx="4"/>
          </p:nvPr>
        </p:nvSpPr>
        <p:spPr>
          <a:xfrm>
            <a:off x="8610601" y="6356350"/>
            <a:ext cx="112716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21841-5EFB-47AD-8BCD-9A9EE57B4F2B}" type="slidenum">
              <a:rPr lang="fi-FI" smtClean="0"/>
              <a:t>‹#›</a:t>
            </a:fld>
            <a:endParaRPr lang="fi-FI" dirty="0"/>
          </a:p>
        </p:txBody>
      </p:sp>
      <p:pic>
        <p:nvPicPr>
          <p:cNvPr id="8" name="Kuva 7">
            <a:extLst>
              <a:ext uri="{FF2B5EF4-FFF2-40B4-BE49-F238E27FC236}">
                <a16:creationId xmlns:a16="http://schemas.microsoft.com/office/drawing/2014/main" id="{D36D3D19-A2B7-40C4-B788-DA62DF35C879}"/>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619012" y="5847165"/>
            <a:ext cx="2891135" cy="1330509"/>
          </a:xfrm>
          <a:prstGeom prst="rect">
            <a:avLst/>
          </a:prstGeom>
        </p:spPr>
      </p:pic>
      <p:pic>
        <p:nvPicPr>
          <p:cNvPr id="10" name="Kuva 9">
            <a:extLst>
              <a:ext uri="{FF2B5EF4-FFF2-40B4-BE49-F238E27FC236}">
                <a16:creationId xmlns:a16="http://schemas.microsoft.com/office/drawing/2014/main" id="{5A09AFE8-D441-41E3-9403-8FEDB853574E}"/>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838199" y="11623"/>
            <a:ext cx="1614055" cy="1081731"/>
          </a:xfrm>
          <a:prstGeom prst="rect">
            <a:avLst/>
          </a:prstGeom>
        </p:spPr>
      </p:pic>
    </p:spTree>
    <p:extLst>
      <p:ext uri="{BB962C8B-B14F-4D97-AF65-F5344CB8AC3E}">
        <p14:creationId xmlns:p14="http://schemas.microsoft.com/office/powerpoint/2010/main" val="19651160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5" r:id="rId5"/>
    <p:sldLayoutId id="2147483654" r:id="rId6"/>
    <p:sldLayoutId id="2147483677" r:id="rId7"/>
    <p:sldLayoutId id="2147483669" r:id="rId8"/>
    <p:sldLayoutId id="2147483671" r:id="rId9"/>
    <p:sldLayoutId id="2147483673" r:id="rId10"/>
    <p:sldLayoutId id="2147483674" r:id="rId11"/>
    <p:sldLayoutId id="2147483672" r:id="rId12"/>
    <p:sldLayoutId id="2147483670" r:id="rId13"/>
    <p:sldLayoutId id="2147483652" r:id="rId14"/>
    <p:sldLayoutId id="2147483653" r:id="rId15"/>
    <p:sldLayoutId id="2147483675" r:id="rId16"/>
    <p:sldLayoutId id="2147483680" r:id="rId17"/>
    <p:sldLayoutId id="2147483681" r:id="rId18"/>
    <p:sldLayoutId id="2147483682" r:id="rId19"/>
    <p:sldLayoutId id="2147483656" r:id="rId20"/>
    <p:sldLayoutId id="2147483657" r:id="rId21"/>
    <p:sldLayoutId id="2147483676" r:id="rId22"/>
    <p:sldLayoutId id="2147483658" r:id="rId23"/>
    <p:sldLayoutId id="2147483659" r:id="rId24"/>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peda.net/opetussuunnitelma/ops2016/ajakohtaista/ydinsis%C3%A4ll%C3%B6t-pdf:file/download/a349a3de1b1df712bebc795c0a86d0fedbc7cd23/Ydinsis%C3%A4ll%C3%B6t.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F1493C-7527-4CDE-93B7-A6EB4A0D7A87}"/>
              </a:ext>
            </a:extLst>
          </p:cNvPr>
          <p:cNvSpPr>
            <a:spLocks noGrp="1"/>
          </p:cNvSpPr>
          <p:nvPr>
            <p:ph type="ctrTitle"/>
          </p:nvPr>
        </p:nvSpPr>
        <p:spPr/>
        <p:txBody>
          <a:bodyPr/>
          <a:lstStyle/>
          <a:p>
            <a:r>
              <a:rPr lang="fi-FI" dirty="0"/>
              <a:t>Veso 24.10.2020</a:t>
            </a:r>
          </a:p>
        </p:txBody>
      </p:sp>
      <p:sp>
        <p:nvSpPr>
          <p:cNvPr id="3" name="Alaotsikko 2">
            <a:extLst>
              <a:ext uri="{FF2B5EF4-FFF2-40B4-BE49-F238E27FC236}">
                <a16:creationId xmlns:a16="http://schemas.microsoft.com/office/drawing/2014/main" id="{C144E11E-5633-48B7-A359-168939063BC5}"/>
              </a:ext>
            </a:extLst>
          </p:cNvPr>
          <p:cNvSpPr>
            <a:spLocks noGrp="1"/>
          </p:cNvSpPr>
          <p:nvPr>
            <p:ph type="subTitle" idx="1"/>
          </p:nvPr>
        </p:nvSpPr>
        <p:spPr/>
        <p:txBody>
          <a:bodyPr/>
          <a:lstStyle/>
          <a:p>
            <a:r>
              <a:rPr lang="fi-FI" dirty="0"/>
              <a:t>Oppiaineiden ydinsisällöt</a:t>
            </a:r>
          </a:p>
        </p:txBody>
      </p:sp>
      <p:sp>
        <p:nvSpPr>
          <p:cNvPr id="4" name="Päivämäärän paikkamerkki 3">
            <a:extLst>
              <a:ext uri="{FF2B5EF4-FFF2-40B4-BE49-F238E27FC236}">
                <a16:creationId xmlns:a16="http://schemas.microsoft.com/office/drawing/2014/main" id="{947FB3B0-6844-4E28-BE83-7DB0092CC4B6}"/>
              </a:ext>
            </a:extLst>
          </p:cNvPr>
          <p:cNvSpPr>
            <a:spLocks noGrp="1"/>
          </p:cNvSpPr>
          <p:nvPr>
            <p:ph type="dt" sz="half" idx="10"/>
          </p:nvPr>
        </p:nvSpPr>
        <p:spPr/>
        <p:txBody>
          <a:bodyPr/>
          <a:lstStyle/>
          <a:p>
            <a:fld id="{DEB0E071-B054-49CE-8661-E307A6E9E1B8}" type="datetime1">
              <a:rPr lang="fi-FI" smtClean="0"/>
              <a:t>20.10.2020</a:t>
            </a:fld>
            <a:endParaRPr lang="fi-FI" dirty="0"/>
          </a:p>
        </p:txBody>
      </p:sp>
    </p:spTree>
    <p:extLst>
      <p:ext uri="{BB962C8B-B14F-4D97-AF65-F5344CB8AC3E}">
        <p14:creationId xmlns:p14="http://schemas.microsoft.com/office/powerpoint/2010/main" val="367488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3BB089-176F-4991-AF00-381515F00214}"/>
              </a:ext>
            </a:extLst>
          </p:cNvPr>
          <p:cNvSpPr>
            <a:spLocks noGrp="1"/>
          </p:cNvSpPr>
          <p:nvPr>
            <p:ph type="title"/>
          </p:nvPr>
        </p:nvSpPr>
        <p:spPr>
          <a:xfrm>
            <a:off x="2061523" y="958560"/>
            <a:ext cx="7510153" cy="923348"/>
          </a:xfrm>
        </p:spPr>
        <p:txBody>
          <a:bodyPr>
            <a:normAutofit fontScale="90000"/>
          </a:bodyPr>
          <a:lstStyle/>
          <a:p>
            <a:r>
              <a:rPr lang="fi-FI" sz="3200" dirty="0">
                <a:latin typeface="ArialUnicodeMS"/>
              </a:rPr>
              <a:t>Veson tavoitteena koota eri oppiaineiden ydinsisällöt</a:t>
            </a:r>
            <a:endParaRPr lang="fi-FI" dirty="0"/>
          </a:p>
        </p:txBody>
      </p:sp>
      <p:sp>
        <p:nvSpPr>
          <p:cNvPr id="3" name="Päivämäärän paikkamerkki 2">
            <a:extLst>
              <a:ext uri="{FF2B5EF4-FFF2-40B4-BE49-F238E27FC236}">
                <a16:creationId xmlns:a16="http://schemas.microsoft.com/office/drawing/2014/main" id="{E0DBDF20-CC2E-486E-8151-B2F472098B40}"/>
              </a:ext>
            </a:extLst>
          </p:cNvPr>
          <p:cNvSpPr>
            <a:spLocks noGrp="1"/>
          </p:cNvSpPr>
          <p:nvPr>
            <p:ph type="dt" sz="half" idx="10"/>
          </p:nvPr>
        </p:nvSpPr>
        <p:spPr/>
        <p:txBody>
          <a:bodyPr/>
          <a:lstStyle/>
          <a:p>
            <a:fld id="{3F158AB2-2745-4DB3-97F1-283112189459}" type="datetime1">
              <a:rPr lang="fi-FI" smtClean="0"/>
              <a:t>20.10.2020</a:t>
            </a:fld>
            <a:endParaRPr lang="fi-FI"/>
          </a:p>
        </p:txBody>
      </p:sp>
      <p:sp>
        <p:nvSpPr>
          <p:cNvPr id="4" name="Alatunnisteen paikkamerkki 3">
            <a:extLst>
              <a:ext uri="{FF2B5EF4-FFF2-40B4-BE49-F238E27FC236}">
                <a16:creationId xmlns:a16="http://schemas.microsoft.com/office/drawing/2014/main" id="{C1BF6B5F-F37C-43EA-9304-563F20BEBC99}"/>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4A092DD-F232-4D21-9376-71C6ED7C0CCB}"/>
              </a:ext>
            </a:extLst>
          </p:cNvPr>
          <p:cNvSpPr>
            <a:spLocks noGrp="1"/>
          </p:cNvSpPr>
          <p:nvPr>
            <p:ph type="sldNum" sz="quarter" idx="12"/>
          </p:nvPr>
        </p:nvSpPr>
        <p:spPr/>
        <p:txBody>
          <a:bodyPr/>
          <a:lstStyle/>
          <a:p>
            <a:fld id="{35321841-5EFB-47AD-8BCD-9A9EE57B4F2B}" type="slidenum">
              <a:rPr lang="fi-FI" smtClean="0"/>
              <a:t>2</a:t>
            </a:fld>
            <a:endParaRPr lang="fi-FI" dirty="0"/>
          </a:p>
        </p:txBody>
      </p:sp>
      <p:sp>
        <p:nvSpPr>
          <p:cNvPr id="6" name="Sisällön paikkamerkki 5">
            <a:extLst>
              <a:ext uri="{FF2B5EF4-FFF2-40B4-BE49-F238E27FC236}">
                <a16:creationId xmlns:a16="http://schemas.microsoft.com/office/drawing/2014/main" id="{10EC282D-D600-44F2-AB87-7DF004942CCA}"/>
              </a:ext>
            </a:extLst>
          </p:cNvPr>
          <p:cNvSpPr>
            <a:spLocks noGrp="1"/>
          </p:cNvSpPr>
          <p:nvPr>
            <p:ph sz="half" idx="1"/>
          </p:nvPr>
        </p:nvSpPr>
        <p:spPr>
          <a:xfrm>
            <a:off x="838200" y="1699684"/>
            <a:ext cx="7510153" cy="4614622"/>
          </a:xfrm>
        </p:spPr>
        <p:txBody>
          <a:bodyPr>
            <a:normAutofit fontScale="47500" lnSpcReduction="20000"/>
          </a:bodyPr>
          <a:lstStyle/>
          <a:p>
            <a:pPr marL="457200" lvl="1" indent="0">
              <a:buNone/>
            </a:pPr>
            <a:endParaRPr lang="fi-FI" sz="5600" dirty="0">
              <a:latin typeface="ArialUnicodeMS"/>
            </a:endParaRPr>
          </a:p>
          <a:p>
            <a:pPr lvl="1"/>
            <a:r>
              <a:rPr lang="fi-FI" sz="4800" dirty="0">
                <a:latin typeface="ArialUnicodeMS"/>
              </a:rPr>
              <a:t>Miksi?</a:t>
            </a:r>
          </a:p>
          <a:p>
            <a:pPr lvl="1"/>
            <a:endParaRPr lang="fi-FI" sz="4800" dirty="0">
              <a:latin typeface="ArialUnicodeMS"/>
            </a:endParaRPr>
          </a:p>
          <a:p>
            <a:pPr lvl="2"/>
            <a:r>
              <a:rPr lang="fi-FI" sz="4200" dirty="0">
                <a:latin typeface="ArialUnicodeMS"/>
              </a:rPr>
              <a:t>Joissakin tilanteissa joudutaan eriyttämään opetusta ja keskittymään ydinsisältöihin. Tällöin t</a:t>
            </a:r>
            <a:r>
              <a:rPr lang="fi-FI" sz="4200" dirty="0"/>
              <a:t>avoitteena on auttaa oppilasta ottamaan haltuun opinnoissa etenemisen kannalta välttämättömät sisällöt. Keskittymällä olennaiseen oppilaalle jää voimavaroja vahvistaa oppimaan oppimisen taitojaan.</a:t>
            </a:r>
          </a:p>
          <a:p>
            <a:pPr lvl="2"/>
            <a:r>
              <a:rPr lang="fi-FI" sz="4200" dirty="0">
                <a:latin typeface="ArialUnicodeMS"/>
              </a:rPr>
              <a:t>Tästä on myös apua tilanteissa, joissa joudutaan esimerkiksi oppilaalle itselleen ja hänen huoltajilleen konkretisoimaan, mitä asioita pitäisi osata, jotta voi edetä vuosiluokalta toiselle.</a:t>
            </a:r>
          </a:p>
          <a:p>
            <a:pPr lvl="2"/>
            <a:r>
              <a:rPr lang="fi-FI" sz="4200" dirty="0">
                <a:latin typeface="ArialUnicodeMS"/>
              </a:rPr>
              <a:t>Ydinsisältöjen määrittäminen auttaa myös yhdenmukaistamaan arviointia.</a:t>
            </a:r>
          </a:p>
          <a:p>
            <a:pPr lvl="3"/>
            <a:endParaRPr lang="fi-FI" sz="4600" dirty="0">
              <a:latin typeface="ArialUnicodeMS"/>
            </a:endParaRPr>
          </a:p>
          <a:p>
            <a:pPr lvl="1"/>
            <a:endParaRPr lang="fi-FI" sz="5600" i="0" u="none" strike="noStrike" baseline="0" dirty="0">
              <a:latin typeface="ArialUnicodeMS"/>
            </a:endParaRPr>
          </a:p>
          <a:p>
            <a:pPr lvl="1"/>
            <a:endParaRPr lang="fi-FI" sz="5200" dirty="0">
              <a:latin typeface="ArialUnicodeMS"/>
            </a:endParaRPr>
          </a:p>
        </p:txBody>
      </p:sp>
    </p:spTree>
    <p:extLst>
      <p:ext uri="{BB962C8B-B14F-4D97-AF65-F5344CB8AC3E}">
        <p14:creationId xmlns:p14="http://schemas.microsoft.com/office/powerpoint/2010/main" val="36828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90853E-69F0-451E-A7DE-9049DCBB9656}"/>
              </a:ext>
            </a:extLst>
          </p:cNvPr>
          <p:cNvSpPr>
            <a:spLocks noGrp="1"/>
          </p:cNvSpPr>
          <p:nvPr>
            <p:ph type="title"/>
          </p:nvPr>
        </p:nvSpPr>
        <p:spPr>
          <a:xfrm>
            <a:off x="838200" y="1481090"/>
            <a:ext cx="7510153" cy="923348"/>
          </a:xfrm>
        </p:spPr>
        <p:txBody>
          <a:bodyPr>
            <a:noAutofit/>
          </a:bodyPr>
          <a:lstStyle/>
          <a:p>
            <a:r>
              <a:rPr lang="fi-FI" sz="2800" dirty="0"/>
              <a:t>Mitä ydinsisällöt ovat?</a:t>
            </a:r>
            <a:endParaRPr lang="fi-FI" sz="2800" b="1" dirty="0"/>
          </a:p>
        </p:txBody>
      </p:sp>
      <p:sp>
        <p:nvSpPr>
          <p:cNvPr id="3" name="Päivämäärän paikkamerkki 2">
            <a:extLst>
              <a:ext uri="{FF2B5EF4-FFF2-40B4-BE49-F238E27FC236}">
                <a16:creationId xmlns:a16="http://schemas.microsoft.com/office/drawing/2014/main" id="{A4EBDA9F-CB87-4587-AB9B-296BB6B4EC2F}"/>
              </a:ext>
            </a:extLst>
          </p:cNvPr>
          <p:cNvSpPr>
            <a:spLocks noGrp="1"/>
          </p:cNvSpPr>
          <p:nvPr>
            <p:ph type="dt" sz="half" idx="10"/>
          </p:nvPr>
        </p:nvSpPr>
        <p:spPr/>
        <p:txBody>
          <a:bodyPr/>
          <a:lstStyle/>
          <a:p>
            <a:fld id="{3F158AB2-2745-4DB3-97F1-283112189459}" type="datetime1">
              <a:rPr lang="fi-FI" smtClean="0"/>
              <a:t>20.10.2020</a:t>
            </a:fld>
            <a:endParaRPr lang="fi-FI"/>
          </a:p>
        </p:txBody>
      </p:sp>
      <p:sp>
        <p:nvSpPr>
          <p:cNvPr id="4" name="Alatunnisteen paikkamerkki 3">
            <a:extLst>
              <a:ext uri="{FF2B5EF4-FFF2-40B4-BE49-F238E27FC236}">
                <a16:creationId xmlns:a16="http://schemas.microsoft.com/office/drawing/2014/main" id="{923FC36D-5A41-4164-972D-1170D52AE3D8}"/>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8F3F54D0-99A9-4933-9B7D-4464050CFFB1}"/>
              </a:ext>
            </a:extLst>
          </p:cNvPr>
          <p:cNvSpPr>
            <a:spLocks noGrp="1"/>
          </p:cNvSpPr>
          <p:nvPr>
            <p:ph type="sldNum" sz="quarter" idx="12"/>
          </p:nvPr>
        </p:nvSpPr>
        <p:spPr/>
        <p:txBody>
          <a:bodyPr/>
          <a:lstStyle/>
          <a:p>
            <a:fld id="{35321841-5EFB-47AD-8BCD-9A9EE57B4F2B}" type="slidenum">
              <a:rPr lang="fi-FI" smtClean="0"/>
              <a:t>3</a:t>
            </a:fld>
            <a:endParaRPr lang="fi-FI" dirty="0"/>
          </a:p>
        </p:txBody>
      </p:sp>
      <p:sp>
        <p:nvSpPr>
          <p:cNvPr id="6" name="Sisällön paikkamerkki 5">
            <a:extLst>
              <a:ext uri="{FF2B5EF4-FFF2-40B4-BE49-F238E27FC236}">
                <a16:creationId xmlns:a16="http://schemas.microsoft.com/office/drawing/2014/main" id="{6623B671-5F5D-45D2-B72B-7FD4CE272CCD}"/>
              </a:ext>
            </a:extLst>
          </p:cNvPr>
          <p:cNvSpPr>
            <a:spLocks noGrp="1"/>
          </p:cNvSpPr>
          <p:nvPr>
            <p:ph sz="half" idx="1"/>
          </p:nvPr>
        </p:nvSpPr>
        <p:spPr>
          <a:xfrm>
            <a:off x="838200" y="2566875"/>
            <a:ext cx="7510153" cy="2178756"/>
          </a:xfrm>
        </p:spPr>
        <p:txBody>
          <a:bodyPr>
            <a:noAutofit/>
          </a:bodyPr>
          <a:lstStyle/>
          <a:p>
            <a:r>
              <a:rPr lang="fi-FI" sz="2000" dirty="0"/>
              <a:t>Ydinsisällöt voidaan pohtia kartoittamalla, mitkä ovat ne oppiaineen sisällöt sekä sisältöihin liittyvät tavoitteet, jotka oppilaan on hallittava, jotta hänellä on valmiudet selviytyä seuraavan vuosiluokan oppimäärästä. Ydinsisällöt eivät ole sama asia kuin ”vitosen kriteerit”, vaan ne ovat oppiaineen keskeisimmät sisällöt, joista keskimäärin arvosanan viisi arvoisesti suoriuduttuaan oppilas on suorittanut vuosiluokan tavoitteet hyväksytysti. </a:t>
            </a:r>
          </a:p>
          <a:p>
            <a:r>
              <a:rPr lang="fi-FI" sz="2000" dirty="0"/>
              <a:t>Tarkoituksena on koota eri oppiaineista kaikkein suppein ja keskeisin oppiaines, jolla pystytään saavuttamaan hyväksytty osaamisen taso ilman yksilöllistämistä tai luokalle jäämistä.</a:t>
            </a:r>
          </a:p>
          <a:p>
            <a:pPr marL="0" indent="0">
              <a:buNone/>
            </a:pPr>
            <a:endParaRPr lang="fi-FI" sz="1600" dirty="0"/>
          </a:p>
          <a:p>
            <a:endParaRPr lang="fi-FI" sz="1600" dirty="0"/>
          </a:p>
        </p:txBody>
      </p:sp>
    </p:spTree>
    <p:extLst>
      <p:ext uri="{BB962C8B-B14F-4D97-AF65-F5344CB8AC3E}">
        <p14:creationId xmlns:p14="http://schemas.microsoft.com/office/powerpoint/2010/main" val="360686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CA69C4-9801-4209-A1E7-48C5EE333074}"/>
              </a:ext>
            </a:extLst>
          </p:cNvPr>
          <p:cNvSpPr>
            <a:spLocks noGrp="1"/>
          </p:cNvSpPr>
          <p:nvPr>
            <p:ph type="title"/>
          </p:nvPr>
        </p:nvSpPr>
        <p:spPr/>
        <p:txBody>
          <a:bodyPr>
            <a:normAutofit/>
          </a:bodyPr>
          <a:lstStyle/>
          <a:p>
            <a:r>
              <a:rPr lang="fi-FI" sz="2400" b="1" dirty="0"/>
              <a:t>Veson kulku</a:t>
            </a:r>
          </a:p>
        </p:txBody>
      </p:sp>
      <p:sp>
        <p:nvSpPr>
          <p:cNvPr id="3" name="Päivämäärän paikkamerkki 2">
            <a:extLst>
              <a:ext uri="{FF2B5EF4-FFF2-40B4-BE49-F238E27FC236}">
                <a16:creationId xmlns:a16="http://schemas.microsoft.com/office/drawing/2014/main" id="{0DEA12B0-C3C8-470B-9A02-CF52937F11A6}"/>
              </a:ext>
            </a:extLst>
          </p:cNvPr>
          <p:cNvSpPr>
            <a:spLocks noGrp="1"/>
          </p:cNvSpPr>
          <p:nvPr>
            <p:ph type="dt" sz="half" idx="10"/>
          </p:nvPr>
        </p:nvSpPr>
        <p:spPr/>
        <p:txBody>
          <a:bodyPr/>
          <a:lstStyle/>
          <a:p>
            <a:fld id="{3F158AB2-2745-4DB3-97F1-283112189459}" type="datetime1">
              <a:rPr lang="fi-FI" smtClean="0"/>
              <a:t>20.10.2020</a:t>
            </a:fld>
            <a:endParaRPr lang="fi-FI"/>
          </a:p>
        </p:txBody>
      </p:sp>
      <p:sp>
        <p:nvSpPr>
          <p:cNvPr id="4" name="Alatunnisteen paikkamerkki 3">
            <a:extLst>
              <a:ext uri="{FF2B5EF4-FFF2-40B4-BE49-F238E27FC236}">
                <a16:creationId xmlns:a16="http://schemas.microsoft.com/office/drawing/2014/main" id="{A245C722-12F8-4EFA-8135-AA921E5CAF7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3063A7D-99A5-45FE-A4D0-E77A2D1DEFF2}"/>
              </a:ext>
            </a:extLst>
          </p:cNvPr>
          <p:cNvSpPr>
            <a:spLocks noGrp="1"/>
          </p:cNvSpPr>
          <p:nvPr>
            <p:ph type="sldNum" sz="quarter" idx="12"/>
          </p:nvPr>
        </p:nvSpPr>
        <p:spPr/>
        <p:txBody>
          <a:bodyPr/>
          <a:lstStyle/>
          <a:p>
            <a:fld id="{35321841-5EFB-47AD-8BCD-9A9EE57B4F2B}" type="slidenum">
              <a:rPr lang="fi-FI" smtClean="0"/>
              <a:t>4</a:t>
            </a:fld>
            <a:endParaRPr lang="fi-FI" dirty="0"/>
          </a:p>
        </p:txBody>
      </p:sp>
      <p:sp>
        <p:nvSpPr>
          <p:cNvPr id="6" name="Sisällön paikkamerkki 5">
            <a:extLst>
              <a:ext uri="{FF2B5EF4-FFF2-40B4-BE49-F238E27FC236}">
                <a16:creationId xmlns:a16="http://schemas.microsoft.com/office/drawing/2014/main" id="{9BE3E93D-9EE4-4D69-8B34-6BC83FB93C1A}"/>
              </a:ext>
            </a:extLst>
          </p:cNvPr>
          <p:cNvSpPr>
            <a:spLocks noGrp="1"/>
          </p:cNvSpPr>
          <p:nvPr>
            <p:ph sz="half" idx="1"/>
          </p:nvPr>
        </p:nvSpPr>
        <p:spPr>
          <a:xfrm>
            <a:off x="838199" y="2018806"/>
            <a:ext cx="7510153" cy="4337544"/>
          </a:xfrm>
        </p:spPr>
        <p:txBody>
          <a:bodyPr>
            <a:normAutofit/>
          </a:bodyPr>
          <a:lstStyle/>
          <a:p>
            <a:pPr lvl="0"/>
            <a:r>
              <a:rPr lang="fi-FI" sz="1800" dirty="0">
                <a:latin typeface="Arial" panose="020B0604020202020204" pitchFamily="34" charset="0"/>
                <a:cs typeface="Arial" panose="020B0604020202020204" pitchFamily="34" charset="0"/>
              </a:rPr>
              <a:t>Veso alkaa ryhmän vetäjän kutsumalla yhteisellä </a:t>
            </a:r>
            <a:r>
              <a:rPr lang="fi-FI" sz="1800" dirty="0" err="1">
                <a:latin typeface="Arial" panose="020B0604020202020204" pitchFamily="34" charset="0"/>
                <a:cs typeface="Arial" panose="020B0604020202020204" pitchFamily="34" charset="0"/>
              </a:rPr>
              <a:t>Teams</a:t>
            </a:r>
            <a:r>
              <a:rPr lang="fi-FI" sz="1800" dirty="0">
                <a:latin typeface="Arial" panose="020B0604020202020204" pitchFamily="34" charset="0"/>
                <a:cs typeface="Arial" panose="020B0604020202020204" pitchFamily="34" charset="0"/>
              </a:rPr>
              <a:t>-palaverilla</a:t>
            </a:r>
          </a:p>
          <a:p>
            <a:pPr lvl="1"/>
            <a:r>
              <a:rPr lang="fi-FI" sz="1800" dirty="0">
                <a:latin typeface="Arial" panose="020B0604020202020204" pitchFamily="34" charset="0"/>
                <a:cs typeface="Arial" panose="020B0604020202020204" pitchFamily="34" charset="0"/>
              </a:rPr>
              <a:t>Ryhmän vetäjä esittelee </a:t>
            </a:r>
            <a:r>
              <a:rPr lang="fi-FI" sz="1800" kern="150" dirty="0">
                <a:effectLst/>
                <a:latin typeface="Arial" panose="020B0604020202020204" pitchFamily="34" charset="0"/>
                <a:ea typeface="SimSun" panose="02010600030101010101" pitchFamily="2" charset="-122"/>
                <a:cs typeface="Arial" panose="020B0604020202020204" pitchFamily="34" charset="0"/>
              </a:rPr>
              <a:t>työskentelyn tarkoituksen, tavoitteet ja aikataulun</a:t>
            </a:r>
          </a:p>
          <a:p>
            <a:pPr lvl="1"/>
            <a:r>
              <a:rPr lang="fi-FI" sz="1800" kern="150" dirty="0">
                <a:effectLst/>
                <a:latin typeface="Arial" panose="020B0604020202020204" pitchFamily="34" charset="0"/>
                <a:ea typeface="SimSun" panose="02010600030101010101" pitchFamily="2" charset="-122"/>
                <a:cs typeface="Arial" panose="020B0604020202020204" pitchFamily="34" charset="0"/>
              </a:rPr>
              <a:t>Ryhmä jakaantuu (oppiainekohtaisiin) 5-6 hengen ryhmiin, jossa alkavat työstää eri luokka-asteiden ydinsisältöjä, näille ryhmän vetäjän tehtävä erilliset </a:t>
            </a:r>
            <a:r>
              <a:rPr lang="fi-FI" sz="1800" kern="150" dirty="0" err="1">
                <a:effectLst/>
                <a:latin typeface="Arial" panose="020B0604020202020204" pitchFamily="34" charset="0"/>
                <a:ea typeface="SimSun" panose="02010600030101010101" pitchFamily="2" charset="-122"/>
                <a:cs typeface="Arial" panose="020B0604020202020204" pitchFamily="34" charset="0"/>
              </a:rPr>
              <a:t>teams</a:t>
            </a:r>
            <a:r>
              <a:rPr lang="fi-FI" sz="1800" kern="150" dirty="0">
                <a:effectLst/>
                <a:latin typeface="Arial" panose="020B0604020202020204" pitchFamily="34" charset="0"/>
                <a:ea typeface="SimSun" panose="02010600030101010101" pitchFamily="2" charset="-122"/>
                <a:cs typeface="Arial" panose="020B0604020202020204" pitchFamily="34" charset="0"/>
              </a:rPr>
              <a:t>-kutsut</a:t>
            </a:r>
          </a:p>
          <a:p>
            <a:pPr lvl="1"/>
            <a:r>
              <a:rPr lang="fi-FI" sz="1800" kern="150" dirty="0">
                <a:latin typeface="Arial" panose="020B0604020202020204" pitchFamily="34" charset="0"/>
                <a:ea typeface="SimSun" panose="02010600030101010101" pitchFamily="2" charset="-122"/>
                <a:cs typeface="Arial" panose="020B0604020202020204" pitchFamily="34" charset="0"/>
              </a:rPr>
              <a:t>Työskentelyn materiaalit ja tuotokset tehdään </a:t>
            </a:r>
            <a:r>
              <a:rPr lang="fi-FI" sz="1800" kern="150" dirty="0" err="1">
                <a:latin typeface="Arial" panose="020B0604020202020204" pitchFamily="34" charset="0"/>
                <a:ea typeface="SimSun" panose="02010600030101010101" pitchFamily="2" charset="-122"/>
                <a:cs typeface="Arial" panose="020B0604020202020204" pitchFamily="34" charset="0"/>
              </a:rPr>
              <a:t>Peda.nettiin</a:t>
            </a:r>
            <a:endParaRPr lang="fi-FI" sz="1800" kern="150" dirty="0">
              <a:latin typeface="Arial" panose="020B0604020202020204" pitchFamily="34" charset="0"/>
              <a:ea typeface="SimSun" panose="02010600030101010101" pitchFamily="2" charset="-122"/>
              <a:cs typeface="Arial" panose="020B0604020202020204" pitchFamily="34" charset="0"/>
            </a:endParaRPr>
          </a:p>
          <a:p>
            <a:pPr lvl="1"/>
            <a:r>
              <a:rPr lang="fi-FI" sz="1800" kern="150" dirty="0">
                <a:effectLst/>
                <a:latin typeface="Arial" panose="020B0604020202020204" pitchFamily="34" charset="0"/>
                <a:ea typeface="SimSun" panose="02010600030101010101" pitchFamily="2" charset="-122"/>
                <a:cs typeface="Arial" panose="020B0604020202020204" pitchFamily="34" charset="0"/>
              </a:rPr>
              <a:t>Jos on useampi samaa oppiainetta työstävä ryhmä, on varattava aikaa siihen, että käydään eri ehdotukset läpi ja saataisiin jonkin</a:t>
            </a:r>
            <a:r>
              <a:rPr lang="fi-FI" sz="1800" kern="150" dirty="0">
                <a:latin typeface="Arial" panose="020B0604020202020204" pitchFamily="34" charset="0"/>
                <a:ea typeface="SimSun" panose="02010600030101010101" pitchFamily="2" charset="-122"/>
                <a:cs typeface="Arial" panose="020B0604020202020204" pitchFamily="34" charset="0"/>
              </a:rPr>
              <a:t>lainen yhteinen näkemys</a:t>
            </a:r>
          </a:p>
          <a:p>
            <a:pPr lvl="1"/>
            <a:r>
              <a:rPr lang="fi-FI" sz="1800" kern="150" dirty="0">
                <a:effectLst/>
                <a:latin typeface="Arial" panose="020B0604020202020204" pitchFamily="34" charset="0"/>
                <a:ea typeface="SimSun" panose="02010600030101010101" pitchFamily="2" charset="-122"/>
                <a:cs typeface="Arial" panose="020B0604020202020204" pitchFamily="34" charset="0"/>
              </a:rPr>
              <a:t>Lopuksi palataan yhteiseen </a:t>
            </a:r>
            <a:r>
              <a:rPr lang="fi-FI" sz="1800" kern="150" dirty="0" err="1">
                <a:latin typeface="Arial" panose="020B0604020202020204" pitchFamily="34" charset="0"/>
                <a:ea typeface="SimSun" panose="02010600030101010101" pitchFamily="2" charset="-122"/>
                <a:cs typeface="Arial" panose="020B0604020202020204" pitchFamily="34" charset="0"/>
              </a:rPr>
              <a:t>T</a:t>
            </a:r>
            <a:r>
              <a:rPr lang="fi-FI" sz="1800" kern="150" dirty="0" err="1">
                <a:effectLst/>
                <a:latin typeface="Arial" panose="020B0604020202020204" pitchFamily="34" charset="0"/>
                <a:ea typeface="SimSun" panose="02010600030101010101" pitchFamily="2" charset="-122"/>
                <a:cs typeface="Arial" panose="020B0604020202020204" pitchFamily="34" charset="0"/>
              </a:rPr>
              <a:t>eamsiin</a:t>
            </a:r>
            <a:r>
              <a:rPr lang="fi-FI" sz="1800" kern="150" dirty="0">
                <a:effectLst/>
                <a:latin typeface="Arial" panose="020B0604020202020204" pitchFamily="34" charset="0"/>
                <a:ea typeface="SimSun" panose="02010600030101010101" pitchFamily="2" charset="-122"/>
                <a:cs typeface="Arial" panose="020B0604020202020204" pitchFamily="34" charset="0"/>
              </a:rPr>
              <a:t>, jossa tehdään yhteenvetoa työskentelystä </a:t>
            </a:r>
          </a:p>
          <a:p>
            <a:pPr lvl="1"/>
            <a:endParaRPr lang="fi-FI" dirty="0"/>
          </a:p>
          <a:p>
            <a:endParaRPr lang="fi-FI" dirty="0"/>
          </a:p>
        </p:txBody>
      </p:sp>
    </p:spTree>
    <p:extLst>
      <p:ext uri="{BB962C8B-B14F-4D97-AF65-F5344CB8AC3E}">
        <p14:creationId xmlns:p14="http://schemas.microsoft.com/office/powerpoint/2010/main" val="402837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B81F20-896A-491B-A1EA-ADF298B008B2}"/>
              </a:ext>
            </a:extLst>
          </p:cNvPr>
          <p:cNvSpPr>
            <a:spLocks noGrp="1"/>
          </p:cNvSpPr>
          <p:nvPr>
            <p:ph type="title"/>
          </p:nvPr>
        </p:nvSpPr>
        <p:spPr/>
        <p:txBody>
          <a:bodyPr/>
          <a:lstStyle/>
          <a:p>
            <a:r>
              <a:rPr lang="fi-FI" dirty="0"/>
              <a:t>Kuinka työskentely sujuu aineryhmissä</a:t>
            </a:r>
          </a:p>
        </p:txBody>
      </p:sp>
      <p:sp>
        <p:nvSpPr>
          <p:cNvPr id="3" name="Päivämäärän paikkamerkki 2">
            <a:extLst>
              <a:ext uri="{FF2B5EF4-FFF2-40B4-BE49-F238E27FC236}">
                <a16:creationId xmlns:a16="http://schemas.microsoft.com/office/drawing/2014/main" id="{5AFA4980-9E04-44BA-AE53-FE76DB67A1E3}"/>
              </a:ext>
            </a:extLst>
          </p:cNvPr>
          <p:cNvSpPr>
            <a:spLocks noGrp="1"/>
          </p:cNvSpPr>
          <p:nvPr>
            <p:ph type="dt" sz="half" idx="10"/>
          </p:nvPr>
        </p:nvSpPr>
        <p:spPr/>
        <p:txBody>
          <a:bodyPr/>
          <a:lstStyle/>
          <a:p>
            <a:fld id="{3F158AB2-2745-4DB3-97F1-283112189459}" type="datetime1">
              <a:rPr lang="fi-FI" smtClean="0"/>
              <a:t>20.10.2020</a:t>
            </a:fld>
            <a:endParaRPr lang="fi-FI"/>
          </a:p>
        </p:txBody>
      </p:sp>
      <p:sp>
        <p:nvSpPr>
          <p:cNvPr id="4" name="Alatunnisteen paikkamerkki 3">
            <a:extLst>
              <a:ext uri="{FF2B5EF4-FFF2-40B4-BE49-F238E27FC236}">
                <a16:creationId xmlns:a16="http://schemas.microsoft.com/office/drawing/2014/main" id="{FD4C2531-9815-4161-BF21-A7E043B5AEFD}"/>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C76E39B-4BE8-4995-B120-118FFA3936F9}"/>
              </a:ext>
            </a:extLst>
          </p:cNvPr>
          <p:cNvSpPr>
            <a:spLocks noGrp="1"/>
          </p:cNvSpPr>
          <p:nvPr>
            <p:ph type="sldNum" sz="quarter" idx="12"/>
          </p:nvPr>
        </p:nvSpPr>
        <p:spPr/>
        <p:txBody>
          <a:bodyPr/>
          <a:lstStyle/>
          <a:p>
            <a:fld id="{35321841-5EFB-47AD-8BCD-9A9EE57B4F2B}" type="slidenum">
              <a:rPr lang="fi-FI" smtClean="0"/>
              <a:t>5</a:t>
            </a:fld>
            <a:endParaRPr lang="fi-FI" dirty="0"/>
          </a:p>
        </p:txBody>
      </p:sp>
      <p:sp>
        <p:nvSpPr>
          <p:cNvPr id="6" name="Sisällön paikkamerkki 5">
            <a:extLst>
              <a:ext uri="{FF2B5EF4-FFF2-40B4-BE49-F238E27FC236}">
                <a16:creationId xmlns:a16="http://schemas.microsoft.com/office/drawing/2014/main" id="{E88290FE-7338-4A32-AD68-9CFD06BE4E62}"/>
              </a:ext>
            </a:extLst>
          </p:cNvPr>
          <p:cNvSpPr>
            <a:spLocks noGrp="1"/>
          </p:cNvSpPr>
          <p:nvPr>
            <p:ph sz="half" idx="1"/>
          </p:nvPr>
        </p:nvSpPr>
        <p:spPr/>
        <p:txBody>
          <a:bodyPr>
            <a:normAutofit fontScale="92500" lnSpcReduction="10000"/>
          </a:bodyPr>
          <a:lstStyle/>
          <a:p>
            <a:r>
              <a:rPr lang="fi-FI" dirty="0"/>
              <a:t>Valitkaa ryhmästä yksi, joka jakaa näyttönsä muille ryhmäläisille ja toimii kirjurina.</a:t>
            </a:r>
          </a:p>
          <a:p>
            <a:r>
              <a:rPr lang="fi-FI" dirty="0"/>
              <a:t>Kirjuri klikkaa alkaen alimman luokka-asteen laatikosta Muokkaa. </a:t>
            </a:r>
          </a:p>
          <a:p>
            <a:r>
              <a:rPr lang="fi-FI" dirty="0"/>
              <a:t>Muokatkaa luokka-asteen </a:t>
            </a:r>
            <a:r>
              <a:rPr lang="fi-FI" dirty="0" err="1"/>
              <a:t>ops</a:t>
            </a:r>
            <a:r>
              <a:rPr lang="fi-FI" dirty="0"/>
              <a:t> sellaiseksi, että sisällöksi jää oppiaineen keskeiset ydinsisällöt (poistakaa kaikki muu sisältö laatikosta, ainoastaan ydinsisällöt jäävät jäljelle).</a:t>
            </a:r>
          </a:p>
          <a:p>
            <a:r>
              <a:rPr lang="fi-FI" dirty="0"/>
              <a:t>Edetkää luokka-aste luokka-asteelta samalla tavoin.</a:t>
            </a:r>
          </a:p>
          <a:p>
            <a:endParaRPr lang="fi-FI" dirty="0"/>
          </a:p>
        </p:txBody>
      </p:sp>
    </p:spTree>
    <p:extLst>
      <p:ext uri="{BB962C8B-B14F-4D97-AF65-F5344CB8AC3E}">
        <p14:creationId xmlns:p14="http://schemas.microsoft.com/office/powerpoint/2010/main" val="158440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FCDE-FAD9-41FF-AAE8-1C7A4EC42A65}"/>
              </a:ext>
            </a:extLst>
          </p:cNvPr>
          <p:cNvSpPr>
            <a:spLocks noGrp="1"/>
          </p:cNvSpPr>
          <p:nvPr>
            <p:ph type="title"/>
          </p:nvPr>
        </p:nvSpPr>
        <p:spPr/>
        <p:txBody>
          <a:bodyPr/>
          <a:lstStyle/>
          <a:p>
            <a:r>
              <a:rPr lang="fi-FI" dirty="0"/>
              <a:t>Lisämateriaalia</a:t>
            </a:r>
          </a:p>
        </p:txBody>
      </p:sp>
      <p:sp>
        <p:nvSpPr>
          <p:cNvPr id="3" name="Päivämäärän paikkamerkki 2">
            <a:extLst>
              <a:ext uri="{FF2B5EF4-FFF2-40B4-BE49-F238E27FC236}">
                <a16:creationId xmlns:a16="http://schemas.microsoft.com/office/drawing/2014/main" id="{BB234289-3E90-41BE-825B-6D7B141A4F4B}"/>
              </a:ext>
            </a:extLst>
          </p:cNvPr>
          <p:cNvSpPr>
            <a:spLocks noGrp="1"/>
          </p:cNvSpPr>
          <p:nvPr>
            <p:ph type="dt" sz="half" idx="10"/>
          </p:nvPr>
        </p:nvSpPr>
        <p:spPr/>
        <p:txBody>
          <a:bodyPr/>
          <a:lstStyle/>
          <a:p>
            <a:fld id="{3F158AB2-2745-4DB3-97F1-283112189459}" type="datetime1">
              <a:rPr lang="fi-FI" smtClean="0"/>
              <a:t>20.10.2020</a:t>
            </a:fld>
            <a:endParaRPr lang="fi-FI"/>
          </a:p>
        </p:txBody>
      </p:sp>
      <p:sp>
        <p:nvSpPr>
          <p:cNvPr id="4" name="Alatunnisteen paikkamerkki 3">
            <a:extLst>
              <a:ext uri="{FF2B5EF4-FFF2-40B4-BE49-F238E27FC236}">
                <a16:creationId xmlns:a16="http://schemas.microsoft.com/office/drawing/2014/main" id="{75A8C0B1-5B1F-41F4-BF4F-481AF64A21A8}"/>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CC88FEC5-9D66-4A60-A495-24965A67B37A}"/>
              </a:ext>
            </a:extLst>
          </p:cNvPr>
          <p:cNvSpPr>
            <a:spLocks noGrp="1"/>
          </p:cNvSpPr>
          <p:nvPr>
            <p:ph type="sldNum" sz="quarter" idx="12"/>
          </p:nvPr>
        </p:nvSpPr>
        <p:spPr/>
        <p:txBody>
          <a:bodyPr/>
          <a:lstStyle/>
          <a:p>
            <a:fld id="{35321841-5EFB-47AD-8BCD-9A9EE57B4F2B}" type="slidenum">
              <a:rPr lang="fi-FI" smtClean="0"/>
              <a:t>6</a:t>
            </a:fld>
            <a:endParaRPr lang="fi-FI" dirty="0"/>
          </a:p>
        </p:txBody>
      </p:sp>
      <p:sp>
        <p:nvSpPr>
          <p:cNvPr id="6" name="Sisällön paikkamerkki 5">
            <a:extLst>
              <a:ext uri="{FF2B5EF4-FFF2-40B4-BE49-F238E27FC236}">
                <a16:creationId xmlns:a16="http://schemas.microsoft.com/office/drawing/2014/main" id="{60540B83-201F-4132-AB01-818C7DB13B9D}"/>
              </a:ext>
            </a:extLst>
          </p:cNvPr>
          <p:cNvSpPr>
            <a:spLocks noGrp="1"/>
          </p:cNvSpPr>
          <p:nvPr>
            <p:ph sz="half" idx="1"/>
          </p:nvPr>
        </p:nvSpPr>
        <p:spPr/>
        <p:txBody>
          <a:bodyPr/>
          <a:lstStyle/>
          <a:p>
            <a:r>
              <a:rPr lang="fi-FI" dirty="0"/>
              <a:t>Ideaa selventämään voi käyttää esimerkiksi Joensuun materiaalia </a:t>
            </a:r>
            <a:r>
              <a:rPr lang="fi-FI" dirty="0">
                <a:hlinkClick r:id="rId2"/>
              </a:rPr>
              <a:t>https://peda.net/opetussuunnitelma/ops2016/ajakohtaista/ydinsis%C3%A4ll%C3%B6t-pdf:file/download/a349a3de1b1df712bebc795c0a86d0fedbc7cd23/Ydinsis%C3%A4ll%C3%B6t.pdf</a:t>
            </a:r>
            <a:r>
              <a:rPr lang="fi-FI" dirty="0"/>
              <a:t>, mutta mitään materiaalia ei voi suoraan käyttää sillä meidän </a:t>
            </a:r>
            <a:r>
              <a:rPr lang="fi-FI" dirty="0" err="1"/>
              <a:t>opsissa</a:t>
            </a:r>
            <a:r>
              <a:rPr lang="fi-FI" dirty="0"/>
              <a:t> on eri sisältöjä kuin jonkun muun </a:t>
            </a:r>
            <a:r>
              <a:rPr lang="fi-FI" dirty="0" err="1"/>
              <a:t>opsissa</a:t>
            </a:r>
            <a:endParaRPr lang="fi-FI" dirty="0"/>
          </a:p>
        </p:txBody>
      </p:sp>
    </p:spTree>
    <p:extLst>
      <p:ext uri="{BB962C8B-B14F-4D97-AF65-F5344CB8AC3E}">
        <p14:creationId xmlns:p14="http://schemas.microsoft.com/office/powerpoint/2010/main" val="231082332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374</Words>
  <Application>Microsoft Office PowerPoint</Application>
  <PresentationFormat>Laajakuva</PresentationFormat>
  <Paragraphs>38</Paragraphs>
  <Slides>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6</vt:i4>
      </vt:variant>
    </vt:vector>
  </HeadingPairs>
  <TitlesOfParts>
    <vt:vector size="11" baseType="lpstr">
      <vt:lpstr>Arial</vt:lpstr>
      <vt:lpstr>ArialUnicodeMS</vt:lpstr>
      <vt:lpstr>Calibri</vt:lpstr>
      <vt:lpstr>Trebuchet MS</vt:lpstr>
      <vt:lpstr>Office-teema</vt:lpstr>
      <vt:lpstr>Veso 24.10.2020</vt:lpstr>
      <vt:lpstr>Veson tavoitteena koota eri oppiaineiden ydinsisällöt</vt:lpstr>
      <vt:lpstr>Mitä ydinsisällöt ovat?</vt:lpstr>
      <vt:lpstr>Veson kulku</vt:lpstr>
      <vt:lpstr>Kuinka työskentely sujuu aineryhmissä</vt:lpstr>
      <vt:lpstr>Lisämateriaalia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Esko Pulliainen</dc:creator>
  <cp:lastModifiedBy>Satu Tarvainen</cp:lastModifiedBy>
  <cp:revision>82</cp:revision>
  <dcterms:created xsi:type="dcterms:W3CDTF">2018-01-24T06:46:23Z</dcterms:created>
  <dcterms:modified xsi:type="dcterms:W3CDTF">2020-10-20T06:44:00Z</dcterms:modified>
</cp:coreProperties>
</file>