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56" r:id="rId2"/>
    <p:sldId id="268" r:id="rId3"/>
    <p:sldId id="274" r:id="rId4"/>
    <p:sldId id="273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20" autoAdjust="0"/>
  </p:normalViewPr>
  <p:slideViewPr>
    <p:cSldViewPr snapToGrid="0">
      <p:cViewPr varScale="1">
        <p:scale>
          <a:sx n="60" d="100"/>
          <a:sy n="60" d="100"/>
        </p:scale>
        <p:origin x="78" y="10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280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0428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747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8191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Atomi ja isotoopit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2.1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Atomi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881008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Kaikki aine koostuu atomeista. Atomit taas koostuvat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ytimestä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ja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elektroniverhosta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Ydin koostuu positiivisesti varautuneista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protoneista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sekä varaukseltaan neutraaleista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neutroneista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Elektroniverho puolestaan koostuu negatiivisesti varautuneista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elektroneista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8E4FFC2-D04D-483E-004F-9413F04C9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46" y="382253"/>
            <a:ext cx="2419350" cy="2371725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F992455B-3121-0063-E4EA-9A875F6E81D7}"/>
              </a:ext>
            </a:extLst>
          </p:cNvPr>
          <p:cNvSpPr txBox="1"/>
          <p:nvPr/>
        </p:nvSpPr>
        <p:spPr>
          <a:xfrm>
            <a:off x="9681395" y="3637283"/>
            <a:ext cx="2356701" cy="2246769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Atomissa on aina saman verran protoneja ja elektroneja </a:t>
            </a:r>
            <a:r>
              <a:rPr lang="fi-FI" sz="2000" dirty="0">
                <a:solidFill>
                  <a:schemeClr val="bg1"/>
                </a:solidFill>
                <a:sym typeface="Wingdings" panose="05000000000000000000" pitchFamily="2" charset="2"/>
              </a:rPr>
              <a:t> atomi on ulkoisesti sähköisesti varaukseton.</a:t>
            </a:r>
          </a:p>
        </p:txBody>
      </p:sp>
    </p:spTree>
    <p:extLst>
      <p:ext uri="{BB962C8B-B14F-4D97-AF65-F5344CB8AC3E}">
        <p14:creationId xmlns:p14="http://schemas.microsoft.com/office/powerpoint/2010/main" val="68927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Protonit ja järjestysluku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Protonien määrä ytimessä määrää sen, mikä alkuaine on kyseessä. Protonien määrä on siis sama kuin alkuaineen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järjestysluku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Jaksollisessa järjestelmässä alkuaineet ovat järjestyslukujensa mukaisessa järjestyksessä.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A0CE5DF-BDD3-A9A8-202E-8090A58D0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512" y="4498807"/>
            <a:ext cx="9324975" cy="20955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1216102-5808-2E74-0D0C-DFBCE80DD3A2}"/>
              </a:ext>
            </a:extLst>
          </p:cNvPr>
          <p:cNvSpPr txBox="1"/>
          <p:nvPr/>
        </p:nvSpPr>
        <p:spPr>
          <a:xfrm>
            <a:off x="10138611" y="2756121"/>
            <a:ext cx="1782184" cy="1323439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Esim. heliumilla on aina kaksi protonia.</a:t>
            </a:r>
            <a:endParaRPr lang="fi-FI" sz="2000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4807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Neutronit ja isotoopit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Jos saman alkuaineen neutronien lukumäärää muutetaan, muuttuu atomin massa.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Näitä saman alkuaineen erimassaisia ytimiä sanotaan toistensa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isotoopeiksi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Alkuaineella voi olla luonnossa yksi tai useampi pysyvä isotooppi. Muut isotoopit ovat epävakaita ja hajoavat. Epävakaat isotoopit säteilevät hajotessaan ja ovat siten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radioaktiivisia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5806381-C8FB-F2C3-E5CC-0862AF08E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458" y="132951"/>
            <a:ext cx="5387222" cy="2097484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C36CC7C6-3CE0-FBD8-27A7-EA73C06C113E}"/>
              </a:ext>
            </a:extLst>
          </p:cNvPr>
          <p:cNvSpPr txBox="1"/>
          <p:nvPr/>
        </p:nvSpPr>
        <p:spPr>
          <a:xfrm>
            <a:off x="10138611" y="3173216"/>
            <a:ext cx="1951069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Taulukoissa ilmoitetut alkuaineiden massat ovat </a:t>
            </a:r>
            <a:r>
              <a:rPr lang="fi-FI" sz="2000" b="1" u="sng" dirty="0">
                <a:solidFill>
                  <a:schemeClr val="bg1"/>
                </a:solidFill>
              </a:rPr>
              <a:t>suhteellisia atomimassoja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  <a:endParaRPr lang="fi-FI" sz="2000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8550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Massaluku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Massaluku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ilmoittaa atomin ytimessä olevien protonien ja neutronien yhteenlasketun lukumäärän.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Tekstissä se ilmoitetaan alkuaineen nimen jälkeen, esim. kloori-35.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6331F97-CC8D-0156-A35E-DF41CDA7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312" y="4057650"/>
            <a:ext cx="338137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9474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426</TotalTime>
  <Words>173</Words>
  <Application>Microsoft Office PowerPoint</Application>
  <PresentationFormat>Laajakuva</PresentationFormat>
  <Paragraphs>29</Paragraphs>
  <Slides>5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Berliini</vt:lpstr>
      <vt:lpstr>Atomi ja isotoopit</vt:lpstr>
      <vt:lpstr>Atomi</vt:lpstr>
      <vt:lpstr>Protonit ja järjestysluku</vt:lpstr>
      <vt:lpstr>Neutronit ja isotoopit</vt:lpstr>
      <vt:lpstr>Massaluku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57</cp:revision>
  <dcterms:created xsi:type="dcterms:W3CDTF">2023-06-03T06:03:40Z</dcterms:created>
  <dcterms:modified xsi:type="dcterms:W3CDTF">2023-06-21T20:23:32Z</dcterms:modified>
</cp:coreProperties>
</file>