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56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F991F-5277-45EA-9323-68638D6F31AE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03696-8295-479C-A0A9-65DB8AF2C5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11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ain otsikko">
    <p:bg>
      <p:bgPr>
        <a:solidFill>
          <a:srgbClr val="E306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2166938"/>
            <a:ext cx="590550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6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43FB-F511-4709-B28E-9D7C259E6993}" type="datetime1">
              <a:rPr lang="fi-FI" smtClean="0"/>
              <a:t>5.10.2018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95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0E82-47B3-48E3-800B-D1CFFF2226AB}" type="datetime1">
              <a:rPr lang="fi-FI" smtClean="0"/>
              <a:t>5.10.2018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36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ain otsikko">
    <p:bg>
      <p:bgPr>
        <a:solidFill>
          <a:srgbClr val="E306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479" y="4254910"/>
            <a:ext cx="2755042" cy="1177558"/>
          </a:xfrm>
          <a:prstGeom prst="rect">
            <a:avLst/>
          </a:prstGeom>
        </p:spPr>
      </p:pic>
      <p:sp>
        <p:nvSpPr>
          <p:cNvPr id="3" name="Tekstiruutu 2"/>
          <p:cNvSpPr txBox="1"/>
          <p:nvPr userDrawn="1"/>
        </p:nvSpPr>
        <p:spPr>
          <a:xfrm>
            <a:off x="4103571" y="5507396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395662" y="2297665"/>
            <a:ext cx="9958138" cy="1158059"/>
          </a:xfrm>
        </p:spPr>
        <p:txBody>
          <a:bodyPr/>
          <a:lstStyle>
            <a:lvl1pPr algn="ctr">
              <a:defRPr sz="9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3666599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BFD7F5-2AA6-42C4-98C3-D1E077E8E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0202"/>
            <a:ext cx="9144000" cy="2387600"/>
          </a:xfrm>
        </p:spPr>
        <p:txBody>
          <a:bodyPr anchor="b"/>
          <a:lstStyle>
            <a:lvl1pPr algn="ctr">
              <a:defRPr lang="fi-FI" sz="7200" i="1" kern="1200" baseline="0" dirty="0">
                <a:solidFill>
                  <a:schemeClr val="bg1"/>
                </a:solidFill>
                <a:latin typeface="Franklin Gothic Heavy" panose="020B0903020102020204" pitchFamily="34" charset="0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8308674-A569-4F95-804A-CF3B44842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9877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36BAA08-1199-4811-90D3-C4C410F75E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51" y="300147"/>
            <a:ext cx="1549719" cy="662380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28E624D8-B84B-4337-97F0-9C220689FA02}"/>
              </a:ext>
            </a:extLst>
          </p:cNvPr>
          <p:cNvSpPr txBox="1"/>
          <p:nvPr userDrawn="1"/>
        </p:nvSpPr>
        <p:spPr>
          <a:xfrm>
            <a:off x="7696524" y="6339421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</p:spTree>
    <p:extLst>
      <p:ext uri="{BB962C8B-B14F-4D97-AF65-F5344CB8AC3E}">
        <p14:creationId xmlns:p14="http://schemas.microsoft.com/office/powerpoint/2010/main" val="24285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662" y="897227"/>
            <a:ext cx="9958138" cy="115805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662" y="2094198"/>
            <a:ext cx="9958138" cy="4121676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B53CB-0F4C-49BE-98FD-E6937FF807BE}" type="datetime1">
              <a:rPr lang="fi-FI" smtClean="0"/>
              <a:t>5.10.2018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881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730" y="795219"/>
            <a:ext cx="10313070" cy="13466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0730" y="2138669"/>
            <a:ext cx="4979069" cy="435133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38669"/>
            <a:ext cx="5181600" cy="435133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6F68-E84E-4887-A250-7020F1498FF8}" type="datetime1">
              <a:rPr lang="fi-FI" smtClean="0"/>
              <a:t>5.10.2018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11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708" y="983815"/>
            <a:ext cx="10359960" cy="854109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708" y="1837924"/>
            <a:ext cx="4904867" cy="6671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708" y="2505075"/>
            <a:ext cx="4904867" cy="3684588"/>
          </a:xfrm>
        </p:spPr>
        <p:txBody>
          <a:bodyPr/>
          <a:lstStyle>
            <a:lvl2pPr marL="685800" indent="-228600">
              <a:buClr>
                <a:srgbClr val="E30613"/>
              </a:buClr>
              <a:buFont typeface="Franklin Gothic Book" panose="020B0503020102020204" pitchFamily="34" charset="0"/>
              <a:buChar char="&gt;"/>
              <a:defRPr/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80" y="1837923"/>
            <a:ext cx="5183188" cy="6671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80" y="2505075"/>
            <a:ext cx="5183188" cy="368458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625-60EE-4F17-BECC-57A9F9B95567}" type="datetime1">
              <a:rPr lang="fi-FI" smtClean="0"/>
              <a:t>5.10.2018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53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8B712EB3-D27C-4701-9AC5-59BFFCC06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FD3D09-353E-4C9E-B159-2C4621695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C9FE-2918-4C39-BDF0-445522371044}" type="datetime1">
              <a:rPr lang="fi-FI" smtClean="0"/>
              <a:t>5.10.2018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C5C8E2B-4739-40A5-B857-4C4C26EF0C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761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3A3DB9-E4F9-4ECB-B8FE-D7A5D190C5E1}" type="datetime1">
              <a:rPr lang="fi-FI" smtClean="0"/>
              <a:t>5.10.2018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3136E5-8D26-4E72-AA70-3DBFF7C6B39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9989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3848"/>
            <a:ext cx="3932237" cy="10735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99DD-A873-4AC3-978E-80E66F6A3083}" type="datetime1">
              <a:rPr lang="fi-FI" smtClean="0"/>
              <a:t>5.10.2018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1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8320-8363-4D9A-B5B8-911F7CF1688F}" type="datetime1">
              <a:rPr lang="fi-FI" smtClean="0"/>
              <a:t>5.10.2018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47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4896" cy="271881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4998"/>
            <a:ext cx="12192000" cy="643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5662" y="897227"/>
            <a:ext cx="9958138" cy="11580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Tekstidia, otsikko 1- tai 2-rivinen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5662" y="2140084"/>
            <a:ext cx="9958138" cy="4036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30613"/>
              </a:buClr>
              <a:buFont typeface="Franklin Gothic Book" panose="020B0503020102020204" pitchFamily="34" charset="0"/>
              <a:buChar char="&gt;"/>
            </a:pPr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49232" y="221833"/>
            <a:ext cx="903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A36F5C5-A9F8-421F-BAE3-BA20C5EA1BAE}" type="datetime1">
              <a:rPr lang="fi-FI" smtClean="0"/>
              <a:t>5.10.2018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96514" y="22183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C63136E5-8D26-4E72-AA70-3DBFF7C6B399}" type="slidenum">
              <a:rPr lang="fi-FI" smtClean="0"/>
              <a:pPr/>
              <a:t>‹#›</a:t>
            </a:fld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//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" name="Tekstiruutu 9"/>
          <p:cNvSpPr txBox="1"/>
          <p:nvPr userDrawn="1"/>
        </p:nvSpPr>
        <p:spPr>
          <a:xfrm>
            <a:off x="7696524" y="6368296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  <p:sp>
        <p:nvSpPr>
          <p:cNvPr id="12" name="Tekstiruutu 11"/>
          <p:cNvSpPr txBox="1"/>
          <p:nvPr userDrawn="1"/>
        </p:nvSpPr>
        <p:spPr>
          <a:xfrm>
            <a:off x="4026377" y="6447231"/>
            <a:ext cx="6408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1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Joensuu // Kitee // Lieksa // Nurmes // Outokumpu // Valtimo //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1419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7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baseline="0">
          <a:solidFill>
            <a:schemeClr val="tx1"/>
          </a:solidFill>
          <a:latin typeface="Franklin Gothic Heavy" panose="020B0903020102020204" pitchFamily="34" charset="0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lnSpc>
          <a:spcPct val="90000"/>
        </a:lnSpc>
        <a:spcBef>
          <a:spcPts val="1000"/>
        </a:spcBef>
        <a:buClr>
          <a:srgbClr val="E30613"/>
        </a:buClr>
        <a:buFont typeface="Franklin Gothic Book" panose="020B0503020102020204" pitchFamily="34" charset="0"/>
        <a:buChar char="&gt;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i-FI" sz="2400" kern="1200" dirty="0" smtClean="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55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Jatkuva haku</a:t>
            </a:r>
            <a:endParaRPr lang="fi-FI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557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1597" y="457201"/>
            <a:ext cx="6574292" cy="5759450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395662" y="897227"/>
            <a:ext cx="3795316" cy="1158059"/>
          </a:xfrm>
        </p:spPr>
        <p:txBody>
          <a:bodyPr/>
          <a:lstStyle/>
          <a:p>
            <a:r>
              <a:rPr lang="fi-FI" dirty="0" smtClean="0"/>
              <a:t>Jatkuva haku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7853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Hakijamäärät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42868" y="1819835"/>
            <a:ext cx="9510932" cy="439603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Haussa auki eri määrä tutkintoja</a:t>
            </a:r>
          </a:p>
          <a:p>
            <a:r>
              <a:rPr lang="fi-FI" dirty="0" smtClean="0"/>
              <a:t>Jatkuva haku 1. 8.-19.1.2018</a:t>
            </a:r>
          </a:p>
          <a:p>
            <a:pPr lvl="1"/>
            <a:r>
              <a:rPr lang="fi-FI" dirty="0" smtClean="0"/>
              <a:t>Hakemuksia 221, hakijoita 179</a:t>
            </a:r>
          </a:p>
          <a:p>
            <a:r>
              <a:rPr lang="fi-FI" dirty="0" smtClean="0"/>
              <a:t>Jatkuva haku 2. 5.-23.3.2018</a:t>
            </a:r>
          </a:p>
          <a:p>
            <a:pPr lvl="1"/>
            <a:r>
              <a:rPr lang="fi-FI" dirty="0" smtClean="0"/>
              <a:t>Hakemuksia 920, hakijoita 633</a:t>
            </a:r>
          </a:p>
          <a:p>
            <a:r>
              <a:rPr lang="fi-FI" dirty="0" smtClean="0"/>
              <a:t>Jatkuva haku 3. 15.6.-20.7.2018</a:t>
            </a:r>
          </a:p>
          <a:p>
            <a:pPr lvl="1"/>
            <a:r>
              <a:rPr lang="fi-FI" smtClean="0"/>
              <a:t>Hakemuksia </a:t>
            </a:r>
            <a:r>
              <a:rPr lang="fi-FI" smtClean="0"/>
              <a:t>1181, </a:t>
            </a:r>
            <a:r>
              <a:rPr lang="fi-FI" dirty="0" smtClean="0"/>
              <a:t>hakijoita 678</a:t>
            </a:r>
          </a:p>
          <a:p>
            <a:r>
              <a:rPr lang="fi-FI" dirty="0" smtClean="0"/>
              <a:t>Jatkuva haku 4. 3.-21.9.2018</a:t>
            </a:r>
          </a:p>
          <a:p>
            <a:pPr lvl="1"/>
            <a:r>
              <a:rPr lang="fi-FI" dirty="0" smtClean="0"/>
              <a:t>Hakemuksia 379, hakijoita 235</a:t>
            </a:r>
          </a:p>
          <a:p>
            <a:r>
              <a:rPr lang="fi-FI" dirty="0" smtClean="0"/>
              <a:t>Jatkuva haku 5. 5.-23.11.2018</a:t>
            </a:r>
          </a:p>
          <a:p>
            <a:pPr lvl="1"/>
            <a:endParaRPr lang="fi-FI" dirty="0" smtClean="0"/>
          </a:p>
          <a:p>
            <a:pPr marL="130175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881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Vuoden 2019 </a:t>
            </a:r>
            <a:r>
              <a:rPr lang="fi-FI" smtClean="0"/>
              <a:t>mallia kehitetään</a:t>
            </a:r>
          </a:p>
          <a:p>
            <a:r>
              <a:rPr lang="fi-FI" dirty="0" smtClean="0"/>
              <a:t>Yhteydenottopyyntö </a:t>
            </a:r>
          </a:p>
          <a:p>
            <a:r>
              <a:rPr lang="fi-FI" dirty="0" smtClean="0"/>
              <a:t>Avoin hakemus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1600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962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Riveri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BBA00"/>
      </a:accent1>
      <a:accent2>
        <a:srgbClr val="75C9DA"/>
      </a:accent2>
      <a:accent3>
        <a:srgbClr val="C6549A"/>
      </a:accent3>
      <a:accent4>
        <a:srgbClr val="95817B"/>
      </a:accent4>
      <a:accent5>
        <a:srgbClr val="EA5656"/>
      </a:accent5>
      <a:accent6>
        <a:srgbClr val="F5C15D"/>
      </a:accent6>
      <a:hlink>
        <a:srgbClr val="C00000"/>
      </a:hlink>
      <a:folHlink>
        <a:srgbClr val="005C66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veriaPPT.pptx" id="{E1659DD2-35AA-4651-ACCB-F9D77FB6CFB6}" vid="{E9E180A9-F52B-46E7-9FA2-1786E8EE264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riveriaPPT</Template>
  <TotalTime>230</TotalTime>
  <Words>72</Words>
  <Application>Microsoft Office PowerPoint</Application>
  <PresentationFormat>Laajakuva</PresentationFormat>
  <Paragraphs>16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Franklin Gothic Heavy</vt:lpstr>
      <vt:lpstr>Office-teema</vt:lpstr>
      <vt:lpstr>PowerPoint-esitys</vt:lpstr>
      <vt:lpstr>Jatkuva haku</vt:lpstr>
      <vt:lpstr>Jatkuva haku</vt:lpstr>
      <vt:lpstr>Hakijamäärät</vt:lpstr>
      <vt:lpstr>PowerPoint-esitys</vt:lpstr>
      <vt:lpstr>PowerPoint-esitys</vt:lpstr>
    </vt:vector>
  </TitlesOfParts>
  <Company>Pohjois-Karjalan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Hokkanen Elina</dc:creator>
  <cp:lastModifiedBy>Hokkanen Elina</cp:lastModifiedBy>
  <cp:revision>7</cp:revision>
  <dcterms:created xsi:type="dcterms:W3CDTF">2018-10-04T06:36:23Z</dcterms:created>
  <dcterms:modified xsi:type="dcterms:W3CDTF">2018-10-05T05:09:36Z</dcterms:modified>
</cp:coreProperties>
</file>