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77" r:id="rId7"/>
    <p:sldId id="276" r:id="rId8"/>
    <p:sldId id="275" r:id="rId9"/>
    <p:sldId id="274" r:id="rId10"/>
    <p:sldId id="273" r:id="rId11"/>
    <p:sldId id="272" r:id="rId12"/>
    <p:sldId id="271" r:id="rId13"/>
    <p:sldId id="270" r:id="rId14"/>
    <p:sldId id="269" r:id="rId15"/>
    <p:sldId id="268" r:id="rId16"/>
    <p:sldId id="267" r:id="rId17"/>
    <p:sldId id="266" r:id="rId18"/>
    <p:sldId id="265" r:id="rId19"/>
    <p:sldId id="264" r:id="rId20"/>
    <p:sldId id="263" r:id="rId21"/>
    <p:sldId id="262" r:id="rId22"/>
    <p:sldId id="261" r:id="rId23"/>
    <p:sldId id="260" r:id="rId24"/>
    <p:sldId id="259" r:id="rId25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smtClean="0"/>
              <a:t>Muokkaa alaotsikon perustyyliä napsautt.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FBE29-3B35-43F3-9C2A-13E96A7139F5}" type="datetimeFigureOut">
              <a:rPr lang="fi-FI" smtClean="0"/>
              <a:t>8.11.2021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2466F-D44B-4660-B113-5BBB2250C83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762754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FBE29-3B35-43F3-9C2A-13E96A7139F5}" type="datetimeFigureOut">
              <a:rPr lang="fi-FI" smtClean="0"/>
              <a:t>8.11.2021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2466F-D44B-4660-B113-5BBB2250C83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490317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FBE29-3B35-43F3-9C2A-13E96A7139F5}" type="datetimeFigureOut">
              <a:rPr lang="fi-FI" smtClean="0"/>
              <a:t>8.11.2021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2466F-D44B-4660-B113-5BBB2250C83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49647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FBE29-3B35-43F3-9C2A-13E96A7139F5}" type="datetimeFigureOut">
              <a:rPr lang="fi-FI" smtClean="0"/>
              <a:t>8.11.2021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2466F-D44B-4660-B113-5BBB2250C83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117300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FBE29-3B35-43F3-9C2A-13E96A7139F5}" type="datetimeFigureOut">
              <a:rPr lang="fi-FI" smtClean="0"/>
              <a:t>8.11.2021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2466F-D44B-4660-B113-5BBB2250C83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398339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FBE29-3B35-43F3-9C2A-13E96A7139F5}" type="datetimeFigureOut">
              <a:rPr lang="fi-FI" smtClean="0"/>
              <a:t>8.11.2021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2466F-D44B-4660-B113-5BBB2250C83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619141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FBE29-3B35-43F3-9C2A-13E96A7139F5}" type="datetimeFigureOut">
              <a:rPr lang="fi-FI" smtClean="0"/>
              <a:t>8.11.2021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2466F-D44B-4660-B113-5BBB2250C83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161470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FBE29-3B35-43F3-9C2A-13E96A7139F5}" type="datetimeFigureOut">
              <a:rPr lang="fi-FI" smtClean="0"/>
              <a:t>8.11.2021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2466F-D44B-4660-B113-5BBB2250C83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201795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FBE29-3B35-43F3-9C2A-13E96A7139F5}" type="datetimeFigureOut">
              <a:rPr lang="fi-FI" smtClean="0"/>
              <a:t>8.11.2021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2466F-D44B-4660-B113-5BBB2250C83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939846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FBE29-3B35-43F3-9C2A-13E96A7139F5}" type="datetimeFigureOut">
              <a:rPr lang="fi-FI" smtClean="0"/>
              <a:t>8.11.2021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2466F-D44B-4660-B113-5BBB2250C83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427736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FBE29-3B35-43F3-9C2A-13E96A7139F5}" type="datetimeFigureOut">
              <a:rPr lang="fi-FI" smtClean="0"/>
              <a:t>8.11.2021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2466F-D44B-4660-B113-5BBB2250C83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044309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DFBE29-3B35-43F3-9C2A-13E96A7139F5}" type="datetimeFigureOut">
              <a:rPr lang="fi-FI" smtClean="0"/>
              <a:t>8.11.2021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52466F-D44B-4660-B113-5BBB2250C83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883096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 smtClean="0"/>
              <a:t>Kavereita ei saa syödä –kirjan piirrokset 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 dirty="0" smtClean="0"/>
              <a:t>Lapset piirsivät omannäköiset tuotokset ensimmäisen Eppu –esityksen jälkeen ja sitten uudelleen toisen esityksen jälkeen.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1263003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9788" y="87086"/>
            <a:ext cx="5157787" cy="171259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839788" y="1799681"/>
            <a:ext cx="5157787" cy="4389982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6172200" y="130628"/>
            <a:ext cx="5183188" cy="1625509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6172200" y="1756137"/>
            <a:ext cx="5183188" cy="4433526"/>
          </a:xfrm>
        </p:spPr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2745408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9788" y="87086"/>
            <a:ext cx="5157787" cy="171259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839788" y="1799681"/>
            <a:ext cx="5157787" cy="4389982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6172200" y="130628"/>
            <a:ext cx="5183188" cy="1625509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6172200" y="1756137"/>
            <a:ext cx="5183188" cy="4433526"/>
          </a:xfrm>
        </p:spPr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616036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9788" y="87086"/>
            <a:ext cx="5157787" cy="171259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839788" y="1799681"/>
            <a:ext cx="5157787" cy="4389982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6172200" y="130628"/>
            <a:ext cx="5183188" cy="1625509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6172200" y="1756137"/>
            <a:ext cx="5183188" cy="4433526"/>
          </a:xfrm>
        </p:spPr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3073709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9788" y="87086"/>
            <a:ext cx="5157787" cy="171259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839788" y="1799681"/>
            <a:ext cx="5157787" cy="4389982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6172200" y="130628"/>
            <a:ext cx="5183188" cy="1625509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6172200" y="1756137"/>
            <a:ext cx="5183188" cy="4433526"/>
          </a:xfrm>
        </p:spPr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3762575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9788" y="87086"/>
            <a:ext cx="5157787" cy="171259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839788" y="1799681"/>
            <a:ext cx="5157787" cy="4389982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6172200" y="130628"/>
            <a:ext cx="5183188" cy="1625509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6172200" y="1756137"/>
            <a:ext cx="5183188" cy="4433526"/>
          </a:xfrm>
        </p:spPr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8024384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9788" y="87086"/>
            <a:ext cx="5157787" cy="171259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839788" y="1799681"/>
            <a:ext cx="5157787" cy="4389982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6172200" y="130628"/>
            <a:ext cx="5183188" cy="1625509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6172200" y="1756137"/>
            <a:ext cx="5183188" cy="4433526"/>
          </a:xfrm>
        </p:spPr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8576597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9788" y="87086"/>
            <a:ext cx="5157787" cy="171259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839788" y="1799681"/>
            <a:ext cx="5157787" cy="4389982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6172200" y="130628"/>
            <a:ext cx="5183188" cy="1625509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6172200" y="1756137"/>
            <a:ext cx="5183188" cy="4433526"/>
          </a:xfrm>
        </p:spPr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6656742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9788" y="87086"/>
            <a:ext cx="5157787" cy="171259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839788" y="1799681"/>
            <a:ext cx="5157787" cy="4389982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6172200" y="130628"/>
            <a:ext cx="5183188" cy="1625509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6172200" y="1756137"/>
            <a:ext cx="5183188" cy="4433526"/>
          </a:xfrm>
        </p:spPr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6662957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9788" y="87086"/>
            <a:ext cx="5157787" cy="171259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839788" y="1799681"/>
            <a:ext cx="5157787" cy="4389982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6172200" y="130628"/>
            <a:ext cx="5183188" cy="1625509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6172200" y="1756137"/>
            <a:ext cx="5183188" cy="4433526"/>
          </a:xfrm>
        </p:spPr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8668685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9788" y="87086"/>
            <a:ext cx="5157787" cy="171259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839788" y="1799681"/>
            <a:ext cx="5157787" cy="4389982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6172200" y="130628"/>
            <a:ext cx="5183188" cy="1625509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6172200" y="1756137"/>
            <a:ext cx="5183188" cy="4433526"/>
          </a:xfrm>
        </p:spPr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3495910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9788" y="87086"/>
            <a:ext cx="5157787" cy="1712595"/>
          </a:xfrm>
        </p:spPr>
        <p:txBody>
          <a:bodyPr/>
          <a:lstStyle/>
          <a:p>
            <a:r>
              <a:rPr lang="fi-FI" dirty="0" smtClean="0"/>
              <a:t>Tyttö on kävelemässä hiekkalaatikolle. Sataa. Tässä on tuulenmyrsky. Pieni </a:t>
            </a:r>
            <a:r>
              <a:rPr lang="fi-FI" dirty="0" err="1" smtClean="0"/>
              <a:t>dino</a:t>
            </a:r>
            <a:r>
              <a:rPr lang="fi-FI" dirty="0" smtClean="0"/>
              <a:t>. </a:t>
            </a:r>
            <a:r>
              <a:rPr lang="fi-FI" dirty="0" err="1" smtClean="0"/>
              <a:t>Saurus</a:t>
            </a:r>
            <a:r>
              <a:rPr lang="fi-FI" dirty="0" smtClean="0"/>
              <a:t> pomppii sateen päällä. Tässä on päiväkoti.</a:t>
            </a:r>
            <a:endParaRPr lang="fi-FI" dirty="0"/>
          </a:p>
        </p:txBody>
      </p:sp>
      <p:pic>
        <p:nvPicPr>
          <p:cNvPr id="7" name="Sisällön paikkamerkki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88" y="2200201"/>
            <a:ext cx="5157787" cy="3589486"/>
          </a:xfrm>
        </p:spPr>
      </p:pic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6172200" y="130628"/>
            <a:ext cx="5183188" cy="1625509"/>
          </a:xfrm>
        </p:spPr>
        <p:txBody>
          <a:bodyPr/>
          <a:lstStyle/>
          <a:p>
            <a:r>
              <a:rPr lang="fi-FI" dirty="0" smtClean="0"/>
              <a:t>Eppu söi. Sitten se leikki niitten kanssa piilosta. Sitten se leikki siellä sisällä. </a:t>
            </a:r>
            <a:endParaRPr lang="fi-FI" dirty="0"/>
          </a:p>
        </p:txBody>
      </p:sp>
      <p:pic>
        <p:nvPicPr>
          <p:cNvPr id="8" name="Sisällön paikkamerkki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2029024"/>
            <a:ext cx="5183188" cy="3887390"/>
          </a:xfrm>
        </p:spPr>
      </p:pic>
    </p:spTree>
    <p:extLst>
      <p:ext uri="{BB962C8B-B14F-4D97-AF65-F5344CB8AC3E}">
        <p14:creationId xmlns:p14="http://schemas.microsoft.com/office/powerpoint/2010/main" val="38382409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9788" y="87086"/>
            <a:ext cx="5157787" cy="171259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839788" y="1799681"/>
            <a:ext cx="5157787" cy="4389982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6172200" y="130628"/>
            <a:ext cx="5183188" cy="1625509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6172200" y="1756137"/>
            <a:ext cx="5183188" cy="4433526"/>
          </a:xfrm>
        </p:spPr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10677314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9788" y="87086"/>
            <a:ext cx="5157787" cy="171259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839788" y="1799681"/>
            <a:ext cx="5157787" cy="4389982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6172200" y="130628"/>
            <a:ext cx="5183188" cy="1625509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6172200" y="1756137"/>
            <a:ext cx="5183188" cy="4433526"/>
          </a:xfrm>
        </p:spPr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9706274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9788" y="87086"/>
            <a:ext cx="5157787" cy="1712595"/>
          </a:xfrm>
        </p:spPr>
        <p:txBody>
          <a:bodyPr/>
          <a:lstStyle/>
          <a:p>
            <a:r>
              <a:rPr lang="fi-FI" dirty="0" smtClean="0"/>
              <a:t>Eppu yrittää hypätä pilven päälle, koska se yrittää ottaa ilmapallon. </a:t>
            </a:r>
            <a:endParaRPr lang="fi-FI" dirty="0"/>
          </a:p>
        </p:txBody>
      </p:sp>
      <p:pic>
        <p:nvPicPr>
          <p:cNvPr id="2" name="Sisällön paikkamerkki 1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484511" y="1416050"/>
            <a:ext cx="3868341" cy="5157788"/>
          </a:xfrm>
        </p:spPr>
      </p:pic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6172200" y="130628"/>
            <a:ext cx="5183188" cy="1625509"/>
          </a:xfrm>
        </p:spPr>
        <p:txBody>
          <a:bodyPr/>
          <a:lstStyle/>
          <a:p>
            <a:r>
              <a:rPr lang="fi-FI" dirty="0" smtClean="0"/>
              <a:t>Eppu yritti syödä noita, lapsia. </a:t>
            </a:r>
            <a:endParaRPr lang="fi-FI" dirty="0"/>
          </a:p>
        </p:txBody>
      </p:sp>
      <p:pic>
        <p:nvPicPr>
          <p:cNvPr id="7" name="Sisällön paikkamerkki 6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2064616"/>
            <a:ext cx="5183188" cy="3816205"/>
          </a:xfrm>
        </p:spPr>
      </p:pic>
    </p:spTree>
    <p:extLst>
      <p:ext uri="{BB962C8B-B14F-4D97-AF65-F5344CB8AC3E}">
        <p14:creationId xmlns:p14="http://schemas.microsoft.com/office/powerpoint/2010/main" val="9660025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9788" y="87086"/>
            <a:ext cx="5157787" cy="1712595"/>
          </a:xfrm>
        </p:spPr>
        <p:txBody>
          <a:bodyPr/>
          <a:lstStyle/>
          <a:p>
            <a:r>
              <a:rPr lang="fi-FI" dirty="0" smtClean="0"/>
              <a:t>Siinä on dinosaurus ja ihminen ja se dinosaurus söi sen ihmisen. </a:t>
            </a:r>
            <a:endParaRPr lang="fi-FI" dirty="0"/>
          </a:p>
        </p:txBody>
      </p:sp>
      <p:pic>
        <p:nvPicPr>
          <p:cNvPr id="2" name="Sisällön paikkamerkki 1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88" y="2184122"/>
            <a:ext cx="5157787" cy="3621643"/>
          </a:xfrm>
        </p:spPr>
      </p:pic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6172200" y="130628"/>
            <a:ext cx="5183188" cy="1625509"/>
          </a:xfrm>
        </p:spPr>
        <p:txBody>
          <a:bodyPr/>
          <a:lstStyle/>
          <a:p>
            <a:r>
              <a:rPr lang="fi-FI" dirty="0" smtClean="0"/>
              <a:t>Se (</a:t>
            </a:r>
            <a:r>
              <a:rPr lang="fi-FI" dirty="0" err="1" smtClean="0"/>
              <a:t>Dino</a:t>
            </a:r>
            <a:r>
              <a:rPr lang="fi-FI" dirty="0" smtClean="0"/>
              <a:t>) menee päiväkotiin. Siellä on lapsia!</a:t>
            </a:r>
            <a:endParaRPr lang="fi-FI" dirty="0"/>
          </a:p>
        </p:txBody>
      </p:sp>
      <p:pic>
        <p:nvPicPr>
          <p:cNvPr id="7" name="Sisällön paikkamerkki 6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2117547"/>
            <a:ext cx="5183188" cy="3710344"/>
          </a:xfrm>
        </p:spPr>
      </p:pic>
    </p:spTree>
    <p:extLst>
      <p:ext uri="{BB962C8B-B14F-4D97-AF65-F5344CB8AC3E}">
        <p14:creationId xmlns:p14="http://schemas.microsoft.com/office/powerpoint/2010/main" val="19165368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9788" y="87086"/>
            <a:ext cx="5157787" cy="1712595"/>
          </a:xfrm>
        </p:spPr>
        <p:txBody>
          <a:bodyPr/>
          <a:lstStyle/>
          <a:p>
            <a:r>
              <a:rPr lang="fi-FI" dirty="0" smtClean="0"/>
              <a:t>Siinä on yksi lapsi ja liukumäki ja aurinko.</a:t>
            </a:r>
            <a:endParaRPr lang="fi-FI" dirty="0"/>
          </a:p>
        </p:txBody>
      </p:sp>
      <p:pic>
        <p:nvPicPr>
          <p:cNvPr id="2" name="Sisällön paikkamerkki 1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88" y="2216357"/>
            <a:ext cx="5157787" cy="3557173"/>
          </a:xfrm>
        </p:spPr>
      </p:pic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6172200" y="130628"/>
            <a:ext cx="5183188" cy="1625509"/>
          </a:xfrm>
        </p:spPr>
        <p:txBody>
          <a:bodyPr/>
          <a:lstStyle/>
          <a:p>
            <a:r>
              <a:rPr lang="fi-FI" dirty="0" smtClean="0"/>
              <a:t>Siinä on lapsia! Lapsien päiväkoti. Kukkia kasvaa.</a:t>
            </a:r>
            <a:endParaRPr lang="fi-FI" dirty="0"/>
          </a:p>
        </p:txBody>
      </p:sp>
      <p:pic>
        <p:nvPicPr>
          <p:cNvPr id="8" name="Sisällön paikkamerkki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2029024"/>
            <a:ext cx="5183188" cy="3887390"/>
          </a:xfrm>
        </p:spPr>
      </p:pic>
    </p:spTree>
    <p:extLst>
      <p:ext uri="{BB962C8B-B14F-4D97-AF65-F5344CB8AC3E}">
        <p14:creationId xmlns:p14="http://schemas.microsoft.com/office/powerpoint/2010/main" val="23502882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9788" y="87086"/>
            <a:ext cx="5157787" cy="1712595"/>
          </a:xfrm>
        </p:spPr>
        <p:txBody>
          <a:bodyPr>
            <a:normAutofit lnSpcReduction="10000"/>
          </a:bodyPr>
          <a:lstStyle/>
          <a:p>
            <a:r>
              <a:rPr lang="fi-FI" dirty="0" smtClean="0"/>
              <a:t>Tämä on myös sekainen hirviö. Tämä on minä. Tämä on dinosaurus. Tässä se dinosaurus meni eläkkeelle. Tässä on dinosauruksen jalkatuki, jossa on piikkejä.</a:t>
            </a:r>
            <a:endParaRPr lang="fi-FI" dirty="0"/>
          </a:p>
        </p:txBody>
      </p:sp>
      <p:pic>
        <p:nvPicPr>
          <p:cNvPr id="2" name="Sisällön paikkamerkki 1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839788" y="2060774"/>
            <a:ext cx="5157787" cy="3868340"/>
          </a:xfrm>
        </p:spPr>
      </p:pic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6172200" y="130628"/>
            <a:ext cx="5183188" cy="1625509"/>
          </a:xfrm>
        </p:spPr>
        <p:txBody>
          <a:bodyPr/>
          <a:lstStyle/>
          <a:p>
            <a:r>
              <a:rPr lang="fi-FI" dirty="0" smtClean="0"/>
              <a:t>Eppu tuli nappaa lapsia. </a:t>
            </a:r>
            <a:endParaRPr lang="fi-FI" dirty="0"/>
          </a:p>
        </p:txBody>
      </p:sp>
      <p:pic>
        <p:nvPicPr>
          <p:cNvPr id="7" name="Sisällön paikkamerkki 6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2028860"/>
            <a:ext cx="5183188" cy="3887717"/>
          </a:xfrm>
        </p:spPr>
      </p:pic>
    </p:spTree>
    <p:extLst>
      <p:ext uri="{BB962C8B-B14F-4D97-AF65-F5344CB8AC3E}">
        <p14:creationId xmlns:p14="http://schemas.microsoft.com/office/powerpoint/2010/main" val="41177636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9788" y="87086"/>
            <a:ext cx="5157787" cy="1712595"/>
          </a:xfrm>
        </p:spPr>
        <p:txBody>
          <a:bodyPr/>
          <a:lstStyle/>
          <a:p>
            <a:r>
              <a:rPr lang="fi-FI" dirty="0" smtClean="0"/>
              <a:t>Kavereita. Eppu. Kaveri. Kaveri. Kultakala puri Eppua sormeen ja sitten Eppu huusi. Sen jälkeen Eppu ei enää syönyt lapsia. </a:t>
            </a:r>
            <a:endParaRPr lang="fi-FI" dirty="0"/>
          </a:p>
        </p:txBody>
      </p:sp>
      <p:pic>
        <p:nvPicPr>
          <p:cNvPr id="2" name="Sisällön paikkamerkki 1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88" y="2086718"/>
            <a:ext cx="5157787" cy="3816451"/>
          </a:xfrm>
        </p:spPr>
      </p:pic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6172200" y="130628"/>
            <a:ext cx="5183188" cy="1625509"/>
          </a:xfrm>
        </p:spPr>
        <p:txBody>
          <a:bodyPr/>
          <a:lstStyle/>
          <a:p>
            <a:endParaRPr lang="fi-FI" dirty="0"/>
          </a:p>
        </p:txBody>
      </p:sp>
      <p:pic>
        <p:nvPicPr>
          <p:cNvPr id="7" name="Sisällön paikkamerkki 6"/>
          <p:cNvPicPr>
            <a:picLocks noGrp="1" noChangeAspect="1"/>
          </p:cNvPicPr>
          <p:nvPr>
            <p:ph sz="quarter" idx="4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875"/>
          <a:stretch/>
        </p:blipFill>
        <p:spPr>
          <a:xfrm>
            <a:off x="6172200" y="2086718"/>
            <a:ext cx="5200864" cy="3747445"/>
          </a:xfrm>
        </p:spPr>
      </p:pic>
    </p:spTree>
    <p:extLst>
      <p:ext uri="{BB962C8B-B14F-4D97-AF65-F5344CB8AC3E}">
        <p14:creationId xmlns:p14="http://schemas.microsoft.com/office/powerpoint/2010/main" val="8271651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9788" y="87086"/>
            <a:ext cx="5157787" cy="1712595"/>
          </a:xfrm>
        </p:spPr>
        <p:txBody>
          <a:bodyPr/>
          <a:lstStyle/>
          <a:p>
            <a:r>
              <a:rPr lang="fi-FI" dirty="0" smtClean="0"/>
              <a:t>Se dinosaurus meni kysymään kultakalalta, voisiko se mennä leikkiä. Se kala puri sitä. </a:t>
            </a:r>
            <a:endParaRPr lang="fi-FI" dirty="0"/>
          </a:p>
        </p:txBody>
      </p:sp>
      <p:pic>
        <p:nvPicPr>
          <p:cNvPr id="2" name="Sisällön paikkamerkki 1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223963" y="2348905"/>
            <a:ext cx="4389437" cy="3292077"/>
          </a:xfrm>
        </p:spPr>
      </p:pic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6172200" y="130628"/>
            <a:ext cx="5183188" cy="1625509"/>
          </a:xfrm>
        </p:spPr>
        <p:txBody>
          <a:bodyPr/>
          <a:lstStyle/>
          <a:p>
            <a:endParaRPr lang="fi-FI" dirty="0"/>
          </a:p>
        </p:txBody>
      </p:sp>
      <p:pic>
        <p:nvPicPr>
          <p:cNvPr id="7" name="Sisällön paikkamerkki 6"/>
          <p:cNvPicPr>
            <a:picLocks noGrp="1" noChangeAspect="1"/>
          </p:cNvPicPr>
          <p:nvPr>
            <p:ph sz="quarter" idx="4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225"/>
          <a:stretch/>
        </p:blipFill>
        <p:spPr>
          <a:xfrm>
            <a:off x="6930430" y="1755774"/>
            <a:ext cx="3308594" cy="4433888"/>
          </a:xfrm>
        </p:spPr>
      </p:pic>
    </p:spTree>
    <p:extLst>
      <p:ext uri="{BB962C8B-B14F-4D97-AF65-F5344CB8AC3E}">
        <p14:creationId xmlns:p14="http://schemas.microsoft.com/office/powerpoint/2010/main" val="22814513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9788" y="87086"/>
            <a:ext cx="5157787" cy="1712595"/>
          </a:xfrm>
        </p:spPr>
        <p:txBody>
          <a:bodyPr/>
          <a:lstStyle/>
          <a:p>
            <a:r>
              <a:rPr lang="fi-FI" dirty="0" smtClean="0"/>
              <a:t>Tässä ne liukuu suoraan sen suuhun. </a:t>
            </a:r>
            <a:endParaRPr lang="fi-FI" dirty="0"/>
          </a:p>
        </p:txBody>
      </p:sp>
      <p:pic>
        <p:nvPicPr>
          <p:cNvPr id="2" name="Sisällön paikkamerkki 1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88" y="2060774"/>
            <a:ext cx="5157787" cy="3868340"/>
          </a:xfrm>
        </p:spPr>
      </p:pic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6172200" y="130628"/>
            <a:ext cx="5183188" cy="1625509"/>
          </a:xfrm>
        </p:spPr>
        <p:txBody>
          <a:bodyPr/>
          <a:lstStyle/>
          <a:p>
            <a:endParaRPr lang="fi-FI" dirty="0"/>
          </a:p>
        </p:txBody>
      </p:sp>
      <p:pic>
        <p:nvPicPr>
          <p:cNvPr id="7" name="Sisällön paikkamerkki 6"/>
          <p:cNvPicPr>
            <a:picLocks noGrp="1" noChangeAspect="1"/>
          </p:cNvPicPr>
          <p:nvPr>
            <p:ph sz="quarter" idx="4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102"/>
          <a:stretch/>
        </p:blipFill>
        <p:spPr>
          <a:xfrm>
            <a:off x="6415745" y="2060774"/>
            <a:ext cx="5090292" cy="3868340"/>
          </a:xfrm>
        </p:spPr>
      </p:pic>
    </p:spTree>
    <p:extLst>
      <p:ext uri="{BB962C8B-B14F-4D97-AF65-F5344CB8AC3E}">
        <p14:creationId xmlns:p14="http://schemas.microsoft.com/office/powerpoint/2010/main" val="4853205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B440FF474B31C47ADA70A7A7A3A43AF" ma:contentTypeVersion="19" ma:contentTypeDescription="Create a new document." ma:contentTypeScope="" ma:versionID="1ad031ed514fd293129e08eff1b7e29d">
  <xsd:schema xmlns:xsd="http://www.w3.org/2001/XMLSchema" xmlns:xs="http://www.w3.org/2001/XMLSchema" xmlns:p="http://schemas.microsoft.com/office/2006/metadata/properties" xmlns:ns3="a50758bc-5e9c-4f31-b9f2-dd5a4840e99d" xmlns:ns4="3c60fb41-4171-46e0-8244-6ec7001b04ee" targetNamespace="http://schemas.microsoft.com/office/2006/metadata/properties" ma:root="true" ma:fieldsID="67103e6519da6b0a5c7e04ec7ac4a209" ns3:_="" ns4:_="">
    <xsd:import namespace="a50758bc-5e9c-4f31-b9f2-dd5a4840e99d"/>
    <xsd:import namespace="3c60fb41-4171-46e0-8244-6ec7001b04ee"/>
    <xsd:element name="properties">
      <xsd:complexType>
        <xsd:sequence>
          <xsd:element name="documentManagement">
            <xsd:complexType>
              <xsd:all>
                <xsd:element ref="ns3:MigrationWizId" minOccurs="0"/>
                <xsd:element ref="ns3:MigrationWizIdPermissions" minOccurs="0"/>
                <xsd:element ref="ns3:MigrationWizIdPermissionLevels" minOccurs="0"/>
                <xsd:element ref="ns3:MigrationWizIdDocumentLibraryPermissions" minOccurs="0"/>
                <xsd:element ref="ns3:MigrationWizIdSecurityGroup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LengthInSeconds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50758bc-5e9c-4f31-b9f2-dd5a4840e99d" elementFormDefault="qualified">
    <xsd:import namespace="http://schemas.microsoft.com/office/2006/documentManagement/types"/>
    <xsd:import namespace="http://schemas.microsoft.com/office/infopath/2007/PartnerControls"/>
    <xsd:element name="MigrationWizId" ma:index="8" nillable="true" ma:displayName="MigrationWizId" ma:internalName="MigrationWizId">
      <xsd:simpleType>
        <xsd:restriction base="dms:Text"/>
      </xsd:simpleType>
    </xsd:element>
    <xsd:element name="MigrationWizIdPermissions" ma:index="9" nillable="true" ma:displayName="MigrationWizIdPermissions" ma:internalName="MigrationWizIdPermissions">
      <xsd:simpleType>
        <xsd:restriction base="dms:Text"/>
      </xsd:simpleType>
    </xsd:element>
    <xsd:element name="MigrationWizIdPermissionLevels" ma:index="10" nillable="true" ma:displayName="MigrationWizIdPermissionLevels" ma:internalName="MigrationWizIdPermissionLevels">
      <xsd:simpleType>
        <xsd:restriction base="dms:Text"/>
      </xsd:simpleType>
    </xsd:element>
    <xsd:element name="MigrationWizIdDocumentLibraryPermissions" ma:index="11" nillable="true" ma:displayName="MigrationWizIdDocumentLibraryPermissions" ma:internalName="MigrationWizIdDocumentLibraryPermissions">
      <xsd:simpleType>
        <xsd:restriction base="dms:Text"/>
      </xsd:simpleType>
    </xsd:element>
    <xsd:element name="MigrationWizIdSecurityGroups" ma:index="12" nillable="true" ma:displayName="MigrationWizIdSecurityGroups" ma:internalName="MigrationWizIdSecurityGroups">
      <xsd:simpleType>
        <xsd:restriction base="dms:Text"/>
      </xsd:simpleType>
    </xsd:element>
    <xsd:element name="MediaServiceMetadata" ma:index="13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2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24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6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c60fb41-4171-46e0-8244-6ec7001b04ee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1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igrationWizIdSecurityGroups xmlns="a50758bc-5e9c-4f31-b9f2-dd5a4840e99d" xsi:nil="true"/>
    <MigrationWizId xmlns="a50758bc-5e9c-4f31-b9f2-dd5a4840e99d" xsi:nil="true"/>
    <MigrationWizIdPermissions xmlns="a50758bc-5e9c-4f31-b9f2-dd5a4840e99d" xsi:nil="true"/>
    <MigrationWizIdDocumentLibraryPermissions xmlns="a50758bc-5e9c-4f31-b9f2-dd5a4840e99d" xsi:nil="true"/>
    <MigrationWizIdPermissionLevels xmlns="a50758bc-5e9c-4f31-b9f2-dd5a4840e99d" xsi:nil="true"/>
  </documentManagement>
</p:properties>
</file>

<file path=customXml/itemProps1.xml><?xml version="1.0" encoding="utf-8"?>
<ds:datastoreItem xmlns:ds="http://schemas.openxmlformats.org/officeDocument/2006/customXml" ds:itemID="{6486D580-B3C2-45C6-81B5-E2E6D50074F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50758bc-5e9c-4f31-b9f2-dd5a4840e99d"/>
    <ds:schemaRef ds:uri="3c60fb41-4171-46e0-8244-6ec7001b04e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52C0717-24E2-4F47-BDBC-8C6C139775C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78FD183-515A-4D59-86CE-9CA633744DAB}">
  <ds:schemaRefs>
    <ds:schemaRef ds:uri="http://schemas.microsoft.com/office/2006/metadata/properties"/>
    <ds:schemaRef ds:uri="a50758bc-5e9c-4f31-b9f2-dd5a4840e99d"/>
    <ds:schemaRef ds:uri="http://schemas.microsoft.com/office/2006/documentManagement/types"/>
    <ds:schemaRef ds:uri="3c60fb41-4171-46e0-8244-6ec7001b04ee"/>
    <ds:schemaRef ds:uri="http://purl.org/dc/terms/"/>
    <ds:schemaRef ds:uri="http://purl.org/dc/elements/1.1/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205</Words>
  <Application>Microsoft Office PowerPoint</Application>
  <PresentationFormat>Laajakuva</PresentationFormat>
  <Paragraphs>15</Paragraphs>
  <Slides>21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21</vt:i4>
      </vt:variant>
    </vt:vector>
  </HeadingPairs>
  <TitlesOfParts>
    <vt:vector size="25" baseType="lpstr">
      <vt:lpstr>Arial</vt:lpstr>
      <vt:lpstr>Calibri</vt:lpstr>
      <vt:lpstr>Calibri Light</vt:lpstr>
      <vt:lpstr>Office-teema</vt:lpstr>
      <vt:lpstr>Kavereita ei saa syödä –kirjan piirrokset 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</vt:vector>
  </TitlesOfParts>
  <Company>Porin kaupunki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Tiia Törmälä</dc:creator>
  <cp:lastModifiedBy>Tiia Törmälä</cp:lastModifiedBy>
  <cp:revision>4</cp:revision>
  <dcterms:created xsi:type="dcterms:W3CDTF">2021-11-08T13:22:29Z</dcterms:created>
  <dcterms:modified xsi:type="dcterms:W3CDTF">2021-11-08T13:40:14Z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0x0101004B440FF474B31C47ADA70A7A7A3A43AF</vt:lpwstr>
  </property>
</Properties>
</file>