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77" r:id="rId7"/>
    <p:sldId id="276" r:id="rId8"/>
    <p:sldId id="275" r:id="rId9"/>
    <p:sldId id="274" r:id="rId10"/>
    <p:sldId id="273" r:id="rId11"/>
    <p:sldId id="272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64" r:id="rId20"/>
    <p:sldId id="263" r:id="rId21"/>
    <p:sldId id="262" r:id="rId22"/>
    <p:sldId id="261" r:id="rId23"/>
    <p:sldId id="260" r:id="rId24"/>
    <p:sldId id="259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627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903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96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173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983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1914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614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017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398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277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443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BE29-3B35-43F3-9C2A-13E96A7139F5}" type="datetimeFigureOut">
              <a:rPr lang="fi-FI" smtClean="0"/>
              <a:t>8.11.2021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2466F-D44B-4660-B113-5BBB2250C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83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Kavereita ei saa syödä –kirjan piirrokset 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Lapset piirsivät omannäköiset tuotokset ensimmäisen Eppu –esityksen jälkeen ja sitten uudelleen toisen esityksen jälkeen.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6300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454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603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7370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625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2438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765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674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6295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6868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959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r>
              <a:rPr lang="fi-FI" dirty="0" smtClean="0"/>
              <a:t>Tyttö on kävelemässä hiekkalaatikolle. Sataa. Tässä on tuulenmyrsky. Pieni </a:t>
            </a:r>
            <a:r>
              <a:rPr lang="fi-FI" dirty="0" err="1" smtClean="0"/>
              <a:t>dino</a:t>
            </a:r>
            <a:r>
              <a:rPr lang="fi-FI" dirty="0" smtClean="0"/>
              <a:t>. </a:t>
            </a:r>
            <a:r>
              <a:rPr lang="fi-FI" dirty="0" err="1" smtClean="0"/>
              <a:t>Saurus</a:t>
            </a:r>
            <a:r>
              <a:rPr lang="fi-FI" dirty="0" smtClean="0"/>
              <a:t> pomppii sateen päällä. Tässä on päiväkoti.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200201"/>
            <a:ext cx="5157787" cy="3589486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r>
              <a:rPr lang="fi-FI" dirty="0" smtClean="0"/>
              <a:t>Eppu söi. Sitten se leikki niitten kanssa piilosta. Sitten se leikki siellä sisällä. </a:t>
            </a:r>
            <a:endParaRPr lang="fi-FI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9024"/>
            <a:ext cx="5183188" cy="3887390"/>
          </a:xfrm>
        </p:spPr>
      </p:pic>
    </p:spTree>
    <p:extLst>
      <p:ext uri="{BB962C8B-B14F-4D97-AF65-F5344CB8AC3E}">
        <p14:creationId xmlns:p14="http://schemas.microsoft.com/office/powerpoint/2010/main" val="383824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677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1799681"/>
            <a:ext cx="5157787" cy="4389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1756137"/>
            <a:ext cx="5183188" cy="443352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0627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r>
              <a:rPr lang="fi-FI" dirty="0" smtClean="0"/>
              <a:t>Eppu yrittää hypätä pilven päälle, koska se yrittää ottaa ilmapallon. </a:t>
            </a:r>
            <a:endParaRPr lang="fi-FI" dirty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4511" y="1416050"/>
            <a:ext cx="3868341" cy="5157788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r>
              <a:rPr lang="fi-FI" dirty="0" smtClean="0"/>
              <a:t>Eppu yritti syödä noita, lapsia. 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4616"/>
            <a:ext cx="5183188" cy="3816205"/>
          </a:xfrm>
        </p:spPr>
      </p:pic>
    </p:spTree>
    <p:extLst>
      <p:ext uri="{BB962C8B-B14F-4D97-AF65-F5344CB8AC3E}">
        <p14:creationId xmlns:p14="http://schemas.microsoft.com/office/powerpoint/2010/main" val="96600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r>
              <a:rPr lang="fi-FI" dirty="0" smtClean="0"/>
              <a:t>Siinä on dinosaurus ja ihminen ja se dinosaurus söi sen ihmisen. </a:t>
            </a:r>
            <a:endParaRPr lang="fi-FI" dirty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184122"/>
            <a:ext cx="5157787" cy="3621643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r>
              <a:rPr lang="fi-FI" dirty="0" smtClean="0"/>
              <a:t>Se (</a:t>
            </a:r>
            <a:r>
              <a:rPr lang="fi-FI" dirty="0" err="1" smtClean="0"/>
              <a:t>Dino</a:t>
            </a:r>
            <a:r>
              <a:rPr lang="fi-FI" dirty="0" smtClean="0"/>
              <a:t>) menee päiväkotiin. Siellä on lapsia!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17547"/>
            <a:ext cx="5183188" cy="3710344"/>
          </a:xfrm>
        </p:spPr>
      </p:pic>
    </p:spTree>
    <p:extLst>
      <p:ext uri="{BB962C8B-B14F-4D97-AF65-F5344CB8AC3E}">
        <p14:creationId xmlns:p14="http://schemas.microsoft.com/office/powerpoint/2010/main" val="191653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r>
              <a:rPr lang="fi-FI" dirty="0" smtClean="0"/>
              <a:t>Siinä on yksi lapsi ja liukumäki ja aurinko.</a:t>
            </a:r>
            <a:endParaRPr lang="fi-FI" dirty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216357"/>
            <a:ext cx="5157787" cy="3557173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r>
              <a:rPr lang="fi-FI" dirty="0" smtClean="0"/>
              <a:t>Siinä on lapsia! Lapsien päiväkoti. Kukkia kasvaa.</a:t>
            </a:r>
            <a:endParaRPr lang="fi-FI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9024"/>
            <a:ext cx="5183188" cy="3887390"/>
          </a:xfrm>
        </p:spPr>
      </p:pic>
    </p:spTree>
    <p:extLst>
      <p:ext uri="{BB962C8B-B14F-4D97-AF65-F5344CB8AC3E}">
        <p14:creationId xmlns:p14="http://schemas.microsoft.com/office/powerpoint/2010/main" val="235028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Tämä on myös sekainen hirviö. Tämä on minä. Tämä on dinosaurus. Tässä se dinosaurus meni eläkkeelle. Tässä on dinosauruksen jalkatuki, jossa on piikkejä.</a:t>
            </a:r>
            <a:endParaRPr lang="fi-FI" dirty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9788" y="2060774"/>
            <a:ext cx="5157787" cy="3868340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r>
              <a:rPr lang="fi-FI" dirty="0" smtClean="0"/>
              <a:t>Eppu tuli nappaa lapsia. </a:t>
            </a:r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8860"/>
            <a:ext cx="5183188" cy="3887717"/>
          </a:xfrm>
        </p:spPr>
      </p:pic>
    </p:spTree>
    <p:extLst>
      <p:ext uri="{BB962C8B-B14F-4D97-AF65-F5344CB8AC3E}">
        <p14:creationId xmlns:p14="http://schemas.microsoft.com/office/powerpoint/2010/main" val="411776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r>
              <a:rPr lang="fi-FI" dirty="0" smtClean="0"/>
              <a:t>Kavereita. Eppu. Kaveri. Kaveri. Kultakala puri Eppua sormeen ja sitten Eppu huusi. Sen jälkeen Eppu ei enää syönyt lapsia. </a:t>
            </a:r>
            <a:endParaRPr lang="fi-FI" dirty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86718"/>
            <a:ext cx="5157787" cy="3816451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5"/>
          <a:stretch/>
        </p:blipFill>
        <p:spPr>
          <a:xfrm>
            <a:off x="6172200" y="2086718"/>
            <a:ext cx="5200864" cy="3747445"/>
          </a:xfrm>
        </p:spPr>
      </p:pic>
    </p:spTree>
    <p:extLst>
      <p:ext uri="{BB962C8B-B14F-4D97-AF65-F5344CB8AC3E}">
        <p14:creationId xmlns:p14="http://schemas.microsoft.com/office/powerpoint/2010/main" val="82716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r>
              <a:rPr lang="fi-FI" dirty="0" smtClean="0"/>
              <a:t>Se dinosaurus meni kysymään kultakalalta, voisiko se mennä leikkiä. Se kala puri sitä. </a:t>
            </a:r>
            <a:endParaRPr lang="fi-FI" dirty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963" y="2348905"/>
            <a:ext cx="4389437" cy="3292077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5"/>
          <a:stretch/>
        </p:blipFill>
        <p:spPr>
          <a:xfrm>
            <a:off x="6930430" y="1755774"/>
            <a:ext cx="3308594" cy="4433888"/>
          </a:xfrm>
        </p:spPr>
      </p:pic>
    </p:spTree>
    <p:extLst>
      <p:ext uri="{BB962C8B-B14F-4D97-AF65-F5344CB8AC3E}">
        <p14:creationId xmlns:p14="http://schemas.microsoft.com/office/powerpoint/2010/main" val="2281451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87086"/>
            <a:ext cx="5157787" cy="1712595"/>
          </a:xfrm>
        </p:spPr>
        <p:txBody>
          <a:bodyPr/>
          <a:lstStyle/>
          <a:p>
            <a:r>
              <a:rPr lang="fi-FI" dirty="0" smtClean="0"/>
              <a:t>Tässä ne liukuu suoraan sen suuhun. </a:t>
            </a:r>
            <a:endParaRPr lang="fi-FI" dirty="0"/>
          </a:p>
        </p:txBody>
      </p:sp>
      <p:pic>
        <p:nvPicPr>
          <p:cNvPr id="2" name="Sisällön paikkamerkki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60774"/>
            <a:ext cx="5157787" cy="3868340"/>
          </a:xfrm>
        </p:spPr>
      </p:pic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30628"/>
            <a:ext cx="5183188" cy="1625509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2"/>
          <a:stretch/>
        </p:blipFill>
        <p:spPr>
          <a:xfrm>
            <a:off x="6415745" y="2060774"/>
            <a:ext cx="5090292" cy="3868340"/>
          </a:xfrm>
        </p:spPr>
      </p:pic>
    </p:spTree>
    <p:extLst>
      <p:ext uri="{BB962C8B-B14F-4D97-AF65-F5344CB8AC3E}">
        <p14:creationId xmlns:p14="http://schemas.microsoft.com/office/powerpoint/2010/main" val="48532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440FF474B31C47ADA70A7A7A3A43AF" ma:contentTypeVersion="19" ma:contentTypeDescription="Create a new document." ma:contentTypeScope="" ma:versionID="1ad031ed514fd293129e08eff1b7e29d">
  <xsd:schema xmlns:xsd="http://www.w3.org/2001/XMLSchema" xmlns:xs="http://www.w3.org/2001/XMLSchema" xmlns:p="http://schemas.microsoft.com/office/2006/metadata/properties" xmlns:ns3="a50758bc-5e9c-4f31-b9f2-dd5a4840e99d" xmlns:ns4="3c60fb41-4171-46e0-8244-6ec7001b04ee" targetNamespace="http://schemas.microsoft.com/office/2006/metadata/properties" ma:root="true" ma:fieldsID="67103e6519da6b0a5c7e04ec7ac4a209" ns3:_="" ns4:_="">
    <xsd:import namespace="a50758bc-5e9c-4f31-b9f2-dd5a4840e99d"/>
    <xsd:import namespace="3c60fb41-4171-46e0-8244-6ec7001b04ee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758bc-5e9c-4f31-b9f2-dd5a4840e99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0fb41-4171-46e0-8244-6ec7001b0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a50758bc-5e9c-4f31-b9f2-dd5a4840e99d" xsi:nil="true"/>
    <MigrationWizId xmlns="a50758bc-5e9c-4f31-b9f2-dd5a4840e99d" xsi:nil="true"/>
    <MigrationWizIdPermissions xmlns="a50758bc-5e9c-4f31-b9f2-dd5a4840e99d" xsi:nil="true"/>
    <MigrationWizIdDocumentLibraryPermissions xmlns="a50758bc-5e9c-4f31-b9f2-dd5a4840e99d" xsi:nil="true"/>
    <MigrationWizIdPermissionLevels xmlns="a50758bc-5e9c-4f31-b9f2-dd5a4840e99d" xsi:nil="true"/>
  </documentManagement>
</p:properties>
</file>

<file path=customXml/itemProps1.xml><?xml version="1.0" encoding="utf-8"?>
<ds:datastoreItem xmlns:ds="http://schemas.openxmlformats.org/officeDocument/2006/customXml" ds:itemID="{6486D580-B3C2-45C6-81B5-E2E6D50074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0758bc-5e9c-4f31-b9f2-dd5a4840e99d"/>
    <ds:schemaRef ds:uri="3c60fb41-4171-46e0-8244-6ec7001b0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2C0717-24E2-4F47-BDBC-8C6C139775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8FD183-515A-4D59-86CE-9CA633744DAB}">
  <ds:schemaRefs>
    <ds:schemaRef ds:uri="http://schemas.microsoft.com/office/2006/metadata/properties"/>
    <ds:schemaRef ds:uri="a50758bc-5e9c-4f31-b9f2-dd5a4840e99d"/>
    <ds:schemaRef ds:uri="http://schemas.microsoft.com/office/2006/documentManagement/types"/>
    <ds:schemaRef ds:uri="3c60fb41-4171-46e0-8244-6ec7001b04e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205</Words>
  <Application>Microsoft Office PowerPoint</Application>
  <PresentationFormat>Laajakuva</PresentationFormat>
  <Paragraphs>15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Office-teema</vt:lpstr>
      <vt:lpstr>Kavereita ei saa syödä –kirjan piirrokset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Porin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Tiia Törmälä</dc:creator>
  <cp:lastModifiedBy>Tiia Törmälä</cp:lastModifiedBy>
  <cp:revision>4</cp:revision>
  <dcterms:created xsi:type="dcterms:W3CDTF">2021-11-08T13:22:29Z</dcterms:created>
  <dcterms:modified xsi:type="dcterms:W3CDTF">2021-11-08T13:40:14Z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0x0101004B440FF474B31C47ADA70A7A7A3A43AF</vt:lpwstr>
  </property>
</Properties>
</file>