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7" r:id="rId20"/>
    <p:sldId id="281" r:id="rId21"/>
    <p:sldId id="274" r:id="rId22"/>
    <p:sldId id="280" r:id="rId23"/>
    <p:sldId id="278" r:id="rId24"/>
    <p:sldId id="275" r:id="rId25"/>
    <p:sldId id="276" r:id="rId26"/>
    <p:sldId id="273" r:id="rId27"/>
    <p:sldId id="282" r:id="rId28"/>
  </p:sldIdLst>
  <p:sldSz cx="9144000" cy="5143500" type="screen16x9"/>
  <p:notesSz cx="6858000" cy="9144000"/>
  <p:embeddedFontLst>
    <p:embeddedFont>
      <p:font typeface="Average" panose="020B0604020202020204" charset="0"/>
      <p:regular r:id="rId30"/>
    </p:embeddedFont>
    <p:embeddedFont>
      <p:font typeface="Oswal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-GB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Horizon to the Future-rojektin Saksan-reissu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Bitterfeld, 24.-28.10 Herran vuonna 2016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How to present myself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Sunnuntai 23.10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5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dirty="0" err="1"/>
              <a:t>Herättiin</a:t>
            </a:r>
            <a:r>
              <a:rPr lang="en-GB" sz="1400" dirty="0"/>
              <a:t> </a:t>
            </a:r>
            <a:r>
              <a:rPr lang="en-GB" sz="1400" dirty="0" err="1"/>
              <a:t>aamulla</a:t>
            </a:r>
            <a:r>
              <a:rPr lang="en-GB" sz="1400" dirty="0"/>
              <a:t>. </a:t>
            </a:r>
            <a:r>
              <a:rPr lang="en-GB" sz="1400" dirty="0" err="1"/>
              <a:t>Julkista</a:t>
            </a:r>
            <a:r>
              <a:rPr lang="en-GB" sz="1400" dirty="0"/>
              <a:t> </a:t>
            </a:r>
            <a:r>
              <a:rPr lang="en-GB" sz="1400" dirty="0" err="1"/>
              <a:t>liikennettä</a:t>
            </a:r>
            <a:r>
              <a:rPr lang="en-GB" sz="1400" dirty="0"/>
              <a:t> </a:t>
            </a:r>
            <a:r>
              <a:rPr lang="en-GB" sz="1400" dirty="0" err="1"/>
              <a:t>ronskisti</a:t>
            </a:r>
            <a:r>
              <a:rPr lang="en-GB" sz="1400" dirty="0"/>
              <a:t> </a:t>
            </a:r>
            <a:r>
              <a:rPr lang="en-GB" sz="1400" dirty="0" err="1"/>
              <a:t>hyväksikäyttäen</a:t>
            </a:r>
            <a:r>
              <a:rPr lang="en-GB" sz="1400" dirty="0"/>
              <a:t> </a:t>
            </a:r>
            <a:r>
              <a:rPr lang="en-GB" sz="1400" dirty="0" err="1"/>
              <a:t>mentiin</a:t>
            </a:r>
            <a:r>
              <a:rPr lang="en-GB" sz="1400" dirty="0"/>
              <a:t> </a:t>
            </a:r>
            <a:r>
              <a:rPr lang="en-GB" sz="1400" dirty="0" err="1"/>
              <a:t>päärautatieasemalle</a:t>
            </a:r>
            <a:r>
              <a:rPr lang="en-GB" sz="1400" dirty="0"/>
              <a:t> (Berlin </a:t>
            </a:r>
            <a:r>
              <a:rPr lang="en-GB" sz="1400" dirty="0" err="1"/>
              <a:t>Hauptbahnhof</a:t>
            </a:r>
            <a:r>
              <a:rPr lang="en-GB" sz="1400" dirty="0"/>
              <a:t>), </a:t>
            </a:r>
            <a:r>
              <a:rPr lang="en-GB" sz="1400" dirty="0" err="1"/>
              <a:t>josta</a:t>
            </a:r>
            <a:r>
              <a:rPr lang="en-GB" sz="1400" dirty="0"/>
              <a:t> </a:t>
            </a:r>
            <a:r>
              <a:rPr lang="en-GB" sz="1400" dirty="0" err="1"/>
              <a:t>hyväksikäyttö</a:t>
            </a:r>
            <a:r>
              <a:rPr lang="en-GB" sz="1400" dirty="0"/>
              <a:t> </a:t>
            </a:r>
            <a:r>
              <a:rPr lang="en-GB" sz="1400" dirty="0" err="1"/>
              <a:t>jatkui</a:t>
            </a:r>
            <a:r>
              <a:rPr lang="en-GB" sz="1400" dirty="0"/>
              <a:t> </a:t>
            </a:r>
            <a:r>
              <a:rPr lang="en-GB" sz="1400" dirty="0" err="1"/>
              <a:t>aina</a:t>
            </a:r>
            <a:r>
              <a:rPr lang="en-GB" sz="1400" dirty="0"/>
              <a:t> </a:t>
            </a:r>
            <a:r>
              <a:rPr lang="en-GB" sz="1400" dirty="0" err="1"/>
              <a:t>Bitterfeldiin</a:t>
            </a:r>
            <a:r>
              <a:rPr lang="en-GB" sz="1400" dirty="0"/>
              <a:t> </a:t>
            </a:r>
            <a:r>
              <a:rPr lang="en-GB" sz="1400" dirty="0" err="1"/>
              <a:t>asti</a:t>
            </a:r>
            <a:r>
              <a:rPr lang="en-GB" sz="1400" dirty="0"/>
              <a:t>. 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 dirty="0" err="1"/>
              <a:t>Bitterfeldissä</a:t>
            </a:r>
            <a:r>
              <a:rPr lang="en-GB" sz="1400" dirty="0"/>
              <a:t> </a:t>
            </a:r>
            <a:r>
              <a:rPr lang="en-GB" sz="1400" dirty="0" err="1"/>
              <a:t>meitä</a:t>
            </a:r>
            <a:r>
              <a:rPr lang="en-GB" sz="1400" dirty="0"/>
              <a:t> </a:t>
            </a:r>
            <a:r>
              <a:rPr lang="en-GB" sz="1400" dirty="0" err="1"/>
              <a:t>odottivat</a:t>
            </a:r>
            <a:r>
              <a:rPr lang="en-GB" sz="1400" dirty="0"/>
              <a:t> host-</a:t>
            </a:r>
            <a:r>
              <a:rPr lang="en-GB" sz="1400" dirty="0" err="1"/>
              <a:t>perheet</a:t>
            </a:r>
            <a:r>
              <a:rPr lang="en-GB" sz="1400" dirty="0"/>
              <a:t>. </a:t>
            </a:r>
            <a:r>
              <a:rPr lang="en-GB" sz="1400" dirty="0" err="1"/>
              <a:t>Loppupäivä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ilta</a:t>
            </a:r>
            <a:r>
              <a:rPr lang="en-GB" sz="1400" dirty="0"/>
              <a:t> </a:t>
            </a:r>
            <a:r>
              <a:rPr lang="en-GB" sz="1400" dirty="0" err="1"/>
              <a:t>meni</a:t>
            </a:r>
            <a:r>
              <a:rPr lang="en-GB" sz="1400" dirty="0"/>
              <a:t> </a:t>
            </a:r>
            <a:r>
              <a:rPr lang="en-GB" sz="1400" dirty="0" err="1"/>
              <a:t>perheisiin</a:t>
            </a:r>
            <a:r>
              <a:rPr lang="en-GB" sz="1400" dirty="0"/>
              <a:t> </a:t>
            </a:r>
            <a:r>
              <a:rPr lang="en-GB" sz="1400" dirty="0" err="1"/>
              <a:t>tutustuessa</a:t>
            </a:r>
            <a:r>
              <a:rPr lang="en-GB" sz="1400" dirty="0"/>
              <a:t>, </a:t>
            </a:r>
            <a:r>
              <a:rPr lang="en-GB" sz="1400" dirty="0" err="1"/>
              <a:t>kukin</a:t>
            </a:r>
            <a:r>
              <a:rPr lang="en-GB" sz="1400" dirty="0"/>
              <a:t> </a:t>
            </a:r>
            <a:r>
              <a:rPr lang="en-GB" sz="1400" dirty="0" err="1"/>
              <a:t>omalla</a:t>
            </a:r>
            <a:r>
              <a:rPr lang="en-GB" sz="1400" dirty="0"/>
              <a:t> </a:t>
            </a:r>
            <a:r>
              <a:rPr lang="en-GB" sz="1400" dirty="0" err="1"/>
              <a:t>tavallaan</a:t>
            </a:r>
            <a:r>
              <a:rPr lang="en-GB" sz="1400" dirty="0"/>
              <a:t>.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17" name="Shape 117" descr="kart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889512"/>
            <a:ext cx="2927025" cy="33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1" y="2729317"/>
            <a:ext cx="4070882" cy="22898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Maanantai 24.10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Koululle</a:t>
            </a:r>
            <a:r>
              <a:rPr lang="en-GB" dirty="0"/>
              <a:t> </a:t>
            </a:r>
            <a:r>
              <a:rPr lang="en-GB" dirty="0" err="1"/>
              <a:t>mentiin</a:t>
            </a:r>
            <a:r>
              <a:rPr lang="en-GB" dirty="0"/>
              <a:t> </a:t>
            </a:r>
            <a:r>
              <a:rPr lang="en-GB" dirty="0" err="1"/>
              <a:t>hostien</a:t>
            </a:r>
            <a:r>
              <a:rPr lang="en-GB" dirty="0"/>
              <a:t> tai </a:t>
            </a:r>
            <a:r>
              <a:rPr lang="en-GB" dirty="0" err="1"/>
              <a:t>bussin</a:t>
            </a:r>
            <a:r>
              <a:rPr lang="en-GB" dirty="0"/>
              <a:t> </a:t>
            </a:r>
            <a:r>
              <a:rPr lang="en-GB" dirty="0" err="1"/>
              <a:t>kyydillä</a:t>
            </a:r>
            <a:r>
              <a:rPr lang="en-GB" dirty="0"/>
              <a:t>. </a:t>
            </a:r>
            <a:r>
              <a:rPr lang="en-GB" dirty="0" err="1"/>
              <a:t>Koululla</a:t>
            </a:r>
            <a:r>
              <a:rPr lang="en-GB" dirty="0"/>
              <a:t> </a:t>
            </a:r>
            <a:r>
              <a:rPr lang="en-GB" dirty="0" err="1"/>
              <a:t>pidettiin</a:t>
            </a:r>
            <a:r>
              <a:rPr lang="en-GB" dirty="0"/>
              <a:t> </a:t>
            </a:r>
            <a:r>
              <a:rPr lang="en-GB" dirty="0" err="1"/>
              <a:t>tervetuliaisseremonia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jokaisen</a:t>
            </a:r>
            <a:r>
              <a:rPr lang="en-GB" dirty="0"/>
              <a:t> </a:t>
            </a:r>
            <a:r>
              <a:rPr lang="en-GB" dirty="0" err="1"/>
              <a:t>maan</a:t>
            </a:r>
            <a:r>
              <a:rPr lang="en-GB" dirty="0"/>
              <a:t>/</a:t>
            </a:r>
            <a:r>
              <a:rPr lang="en-GB" dirty="0" err="1"/>
              <a:t>koulun</a:t>
            </a:r>
            <a:r>
              <a:rPr lang="en-GB" dirty="0"/>
              <a:t> </a:t>
            </a:r>
            <a:r>
              <a:rPr lang="en-GB" dirty="0" err="1"/>
              <a:t>esittely</a:t>
            </a:r>
            <a:r>
              <a:rPr lang="en-GB" dirty="0"/>
              <a:t>. </a:t>
            </a: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meidät</a:t>
            </a:r>
            <a:r>
              <a:rPr lang="en-GB" dirty="0"/>
              <a:t> </a:t>
            </a:r>
            <a:r>
              <a:rPr lang="en-GB" dirty="0" err="1"/>
              <a:t>vietiin</a:t>
            </a:r>
            <a:r>
              <a:rPr lang="en-GB" dirty="0"/>
              <a:t> </a:t>
            </a:r>
            <a:r>
              <a:rPr lang="en-GB" dirty="0" err="1"/>
              <a:t>esittelykierrokselle</a:t>
            </a:r>
            <a:r>
              <a:rPr lang="en-GB" dirty="0"/>
              <a:t>.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Ruokailun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alkoivat</a:t>
            </a:r>
            <a:r>
              <a:rPr lang="en-GB" dirty="0"/>
              <a:t> </a:t>
            </a:r>
            <a:r>
              <a:rPr lang="en-GB" dirty="0" err="1"/>
              <a:t>workshopit</a:t>
            </a:r>
            <a:r>
              <a:rPr lang="en-GB" dirty="0"/>
              <a:t>,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kielellä</a:t>
            </a:r>
            <a:r>
              <a:rPr lang="en-GB" dirty="0"/>
              <a:t> </a:t>
            </a:r>
            <a:r>
              <a:rPr lang="en-GB" dirty="0" err="1"/>
              <a:t>työpajat</a:t>
            </a:r>
            <a:r>
              <a:rPr lang="en-GB" dirty="0"/>
              <a:t>. </a:t>
            </a:r>
            <a:r>
              <a:rPr lang="en-GB" dirty="0" err="1"/>
              <a:t>Niitä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kahta</a:t>
            </a:r>
            <a:r>
              <a:rPr lang="en-GB" dirty="0"/>
              <a:t> </a:t>
            </a:r>
            <a:r>
              <a:rPr lang="en-GB" dirty="0" err="1"/>
              <a:t>erilaista</a:t>
            </a:r>
            <a:r>
              <a:rPr lang="en-GB" dirty="0"/>
              <a:t> </a:t>
            </a:r>
            <a:r>
              <a:rPr lang="en-GB" dirty="0" err="1"/>
              <a:t>tyyppiä</a:t>
            </a:r>
            <a:r>
              <a:rPr lang="en-GB" dirty="0"/>
              <a:t>: communication (</a:t>
            </a:r>
            <a:r>
              <a:rPr lang="en-GB" dirty="0" err="1"/>
              <a:t>viestintä</a:t>
            </a:r>
            <a:r>
              <a:rPr lang="en-GB" dirty="0"/>
              <a:t>)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theater</a:t>
            </a:r>
            <a:r>
              <a:rPr lang="en-GB" dirty="0"/>
              <a:t> (</a:t>
            </a:r>
            <a:r>
              <a:rPr lang="en-GB" dirty="0" err="1"/>
              <a:t>teatteri</a:t>
            </a:r>
            <a:r>
              <a:rPr lang="en-GB" dirty="0"/>
              <a:t>).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Viestinnässä</a:t>
            </a:r>
            <a:r>
              <a:rPr lang="en-GB" dirty="0"/>
              <a:t> </a:t>
            </a:r>
            <a:r>
              <a:rPr lang="en-GB" dirty="0" err="1"/>
              <a:t>esiteltiin</a:t>
            </a:r>
            <a:r>
              <a:rPr lang="en-GB" dirty="0"/>
              <a:t>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päivä</a:t>
            </a:r>
            <a:r>
              <a:rPr lang="en-GB" dirty="0"/>
              <a:t> </a:t>
            </a:r>
            <a:r>
              <a:rPr lang="en-GB" dirty="0" err="1"/>
              <a:t>erilainen</a:t>
            </a:r>
            <a:r>
              <a:rPr lang="en-GB" dirty="0"/>
              <a:t> </a:t>
            </a:r>
            <a:r>
              <a:rPr lang="en-GB" dirty="0" err="1"/>
              <a:t>viestinnällinen</a:t>
            </a:r>
            <a:r>
              <a:rPr lang="en-GB" dirty="0"/>
              <a:t> </a:t>
            </a:r>
            <a:r>
              <a:rPr lang="en-GB" dirty="0" err="1"/>
              <a:t>keino</a:t>
            </a:r>
            <a:r>
              <a:rPr lang="en-GB" dirty="0"/>
              <a:t> </a:t>
            </a:r>
            <a:r>
              <a:rPr lang="en-GB" dirty="0" err="1"/>
              <a:t>ihmisten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. </a:t>
            </a:r>
            <a:r>
              <a:rPr lang="en-GB" dirty="0" err="1"/>
              <a:t>Ensimmäisenä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ilmeet</a:t>
            </a:r>
            <a:r>
              <a:rPr lang="en-GB" dirty="0"/>
              <a:t>, </a:t>
            </a:r>
            <a:r>
              <a:rPr lang="en-GB" dirty="0" err="1"/>
              <a:t>kehonkieli</a:t>
            </a:r>
            <a:r>
              <a:rPr lang="en-GB" dirty="0"/>
              <a:t>, </a:t>
            </a:r>
            <a:r>
              <a:rPr lang="en-GB" dirty="0" err="1"/>
              <a:t>silmät</a:t>
            </a:r>
            <a:r>
              <a:rPr lang="en-GB" dirty="0"/>
              <a:t> </a:t>
            </a:r>
            <a:r>
              <a:rPr lang="en-GB" dirty="0" err="1"/>
              <a:t>yms</a:t>
            </a:r>
            <a:r>
              <a:rPr lang="en-GB" dirty="0"/>
              <a:t>. </a:t>
            </a:r>
            <a:r>
              <a:rPr lang="en-GB" dirty="0" err="1"/>
              <a:t>asiat</a:t>
            </a:r>
            <a:r>
              <a:rPr lang="en-GB" dirty="0"/>
              <a:t> </a:t>
            </a:r>
            <a:r>
              <a:rPr lang="en-GB" dirty="0" err="1"/>
              <a:t>jotka</a:t>
            </a:r>
            <a:r>
              <a:rPr lang="en-GB" dirty="0"/>
              <a:t> vain </a:t>
            </a:r>
            <a:r>
              <a:rPr lang="en-GB" dirty="0" err="1"/>
              <a:t>naiset</a:t>
            </a:r>
            <a:r>
              <a:rPr lang="en-GB" dirty="0"/>
              <a:t> </a:t>
            </a:r>
            <a:r>
              <a:rPr lang="en-GB" dirty="0" err="1"/>
              <a:t>huomaavat</a:t>
            </a:r>
            <a:r>
              <a:rPr lang="en-GB" dirty="0"/>
              <a:t>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Teatteripajassa</a:t>
            </a:r>
            <a:r>
              <a:rPr lang="en-GB" dirty="0"/>
              <a:t> </a:t>
            </a:r>
            <a:r>
              <a:rPr lang="en-GB" dirty="0" err="1"/>
              <a:t>porukka</a:t>
            </a:r>
            <a:r>
              <a:rPr lang="en-GB" dirty="0"/>
              <a:t> </a:t>
            </a:r>
            <a:r>
              <a:rPr lang="en-GB" dirty="0" err="1"/>
              <a:t>jaettiin</a:t>
            </a:r>
            <a:r>
              <a:rPr lang="en-GB" dirty="0"/>
              <a:t> </a:t>
            </a:r>
            <a:r>
              <a:rPr lang="en-GB" dirty="0" err="1"/>
              <a:t>kahteen</a:t>
            </a:r>
            <a:r>
              <a:rPr lang="en-GB" dirty="0"/>
              <a:t> </a:t>
            </a:r>
            <a:r>
              <a:rPr lang="en-GB" dirty="0" err="1"/>
              <a:t>ydinryhmään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kolmeen</a:t>
            </a:r>
            <a:r>
              <a:rPr lang="en-GB" dirty="0"/>
              <a:t> </a:t>
            </a:r>
            <a:r>
              <a:rPr lang="en-GB" dirty="0" err="1"/>
              <a:t>pikkuryhmään</a:t>
            </a:r>
            <a:r>
              <a:rPr lang="en-GB" dirty="0"/>
              <a:t> (→ 2 · 3 = 6). </a:t>
            </a:r>
            <a:r>
              <a:rPr lang="en-GB" dirty="0" err="1"/>
              <a:t>Jokainen</a:t>
            </a:r>
            <a:r>
              <a:rPr lang="en-GB" dirty="0"/>
              <a:t> </a:t>
            </a:r>
            <a:r>
              <a:rPr lang="en-GB" dirty="0" err="1"/>
              <a:t>kuudesta</a:t>
            </a:r>
            <a:r>
              <a:rPr lang="en-GB" dirty="0"/>
              <a:t> </a:t>
            </a:r>
            <a:r>
              <a:rPr lang="en-GB" dirty="0" err="1"/>
              <a:t>ryhmästä</a:t>
            </a:r>
            <a:r>
              <a:rPr lang="en-GB" dirty="0"/>
              <a:t> </a:t>
            </a:r>
            <a:r>
              <a:rPr lang="en-GB" dirty="0" err="1"/>
              <a:t>sai</a:t>
            </a:r>
            <a:r>
              <a:rPr lang="en-GB" dirty="0"/>
              <a:t> </a:t>
            </a:r>
            <a:r>
              <a:rPr lang="en-GB" dirty="0" err="1"/>
              <a:t>tehtäväkseen</a:t>
            </a:r>
            <a:r>
              <a:rPr lang="en-GB" dirty="0"/>
              <a:t> </a:t>
            </a:r>
            <a:r>
              <a:rPr lang="en-GB" dirty="0" err="1"/>
              <a:t>teatteriesityksen</a:t>
            </a:r>
            <a:r>
              <a:rPr lang="en-GB" dirty="0"/>
              <a:t>, </a:t>
            </a:r>
            <a:r>
              <a:rPr lang="en-GB" dirty="0" err="1"/>
              <a:t>joita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pantomiimi</a:t>
            </a:r>
            <a:r>
              <a:rPr lang="en-GB" dirty="0"/>
              <a:t>, </a:t>
            </a:r>
            <a:r>
              <a:rPr lang="en-GB" dirty="0" err="1"/>
              <a:t>varjopelleily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tavallinen</a:t>
            </a:r>
            <a:r>
              <a:rPr lang="en-GB" dirty="0"/>
              <a:t> (</a:t>
            </a:r>
            <a:r>
              <a:rPr lang="en-GB" dirty="0" err="1"/>
              <a:t>tylsä</a:t>
            </a:r>
            <a:r>
              <a:rPr lang="en-GB" dirty="0"/>
              <a:t>) </a:t>
            </a:r>
            <a:r>
              <a:rPr lang="en-GB" dirty="0" err="1"/>
              <a:t>teatteri</a:t>
            </a:r>
            <a:r>
              <a:rPr lang="en-GB" dirty="0"/>
              <a:t>. </a:t>
            </a:r>
            <a:r>
              <a:rPr lang="en-GB" dirty="0" err="1"/>
              <a:t>Näitä</a:t>
            </a:r>
            <a:r>
              <a:rPr lang="en-GB" dirty="0"/>
              <a:t> </a:t>
            </a:r>
            <a:r>
              <a:rPr lang="en-GB" dirty="0" err="1"/>
              <a:t>esityksiä</a:t>
            </a:r>
            <a:r>
              <a:rPr lang="en-GB" dirty="0"/>
              <a:t> </a:t>
            </a:r>
            <a:r>
              <a:rPr lang="en-GB" dirty="0" err="1"/>
              <a:t>työstettiinkin</a:t>
            </a:r>
            <a:r>
              <a:rPr lang="en-GB" dirty="0"/>
              <a:t> </a:t>
            </a:r>
            <a:r>
              <a:rPr lang="en-GB" dirty="0" err="1"/>
              <a:t>loppuviikko</a:t>
            </a:r>
            <a:r>
              <a:rPr lang="en-GB" dirty="0"/>
              <a:t>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Tiistai 25.10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Toisen</a:t>
            </a:r>
            <a:r>
              <a:rPr lang="en-GB" dirty="0"/>
              <a:t> </a:t>
            </a:r>
            <a:r>
              <a:rPr lang="en-GB" dirty="0" err="1"/>
              <a:t>projektipäivän</a:t>
            </a:r>
            <a:r>
              <a:rPr lang="en-GB" dirty="0"/>
              <a:t> </a:t>
            </a:r>
            <a:r>
              <a:rPr lang="en-GB" dirty="0" err="1"/>
              <a:t>aloitimme</a:t>
            </a:r>
            <a:r>
              <a:rPr lang="en-GB" dirty="0"/>
              <a:t> </a:t>
            </a:r>
            <a:r>
              <a:rPr lang="en-GB" dirty="0" err="1"/>
              <a:t>työpajoilla</a:t>
            </a:r>
            <a:r>
              <a:rPr lang="en-GB" dirty="0"/>
              <a:t> </a:t>
            </a:r>
            <a:r>
              <a:rPr lang="en-GB" dirty="0" err="1"/>
              <a:t>aiheina</a:t>
            </a:r>
            <a:r>
              <a:rPr lang="en-GB" dirty="0"/>
              <a:t>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Esittelytaidot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tekniikat</a:t>
            </a:r>
            <a:r>
              <a:rPr lang="en-GB" dirty="0"/>
              <a:t>, </a:t>
            </a:r>
            <a:r>
              <a:rPr lang="en-GB" dirty="0" err="1"/>
              <a:t>työpajassa</a:t>
            </a:r>
            <a:r>
              <a:rPr lang="en-GB" dirty="0"/>
              <a:t> </a:t>
            </a:r>
            <a:r>
              <a:rPr lang="en-GB" dirty="0" err="1"/>
              <a:t>esiteltiin</a:t>
            </a:r>
            <a:r>
              <a:rPr lang="en-GB" dirty="0"/>
              <a:t> </a:t>
            </a:r>
            <a:r>
              <a:rPr lang="en-GB" dirty="0" err="1"/>
              <a:t>huomionarvoisia</a:t>
            </a:r>
            <a:r>
              <a:rPr lang="en-GB" dirty="0"/>
              <a:t> </a:t>
            </a:r>
            <a:r>
              <a:rPr lang="en-GB" dirty="0" err="1"/>
              <a:t>seikkoja</a:t>
            </a:r>
            <a:r>
              <a:rPr lang="en-GB" dirty="0"/>
              <a:t> </a:t>
            </a:r>
            <a:r>
              <a:rPr lang="en-GB" dirty="0" err="1"/>
              <a:t>liittyen</a:t>
            </a:r>
            <a:r>
              <a:rPr lang="en-GB" dirty="0"/>
              <a:t> </a:t>
            </a:r>
            <a:r>
              <a:rPr lang="en-GB" dirty="0" err="1"/>
              <a:t>esitelmän</a:t>
            </a:r>
            <a:r>
              <a:rPr lang="en-GB" dirty="0"/>
              <a:t> </a:t>
            </a:r>
            <a:r>
              <a:rPr lang="en-GB" dirty="0" err="1"/>
              <a:t>pitämiseen</a:t>
            </a:r>
            <a:r>
              <a:rPr lang="en-GB" dirty="0"/>
              <a:t> </a:t>
            </a:r>
            <a:r>
              <a:rPr lang="en-GB" dirty="0" err="1"/>
              <a:t>aina</a:t>
            </a:r>
            <a:r>
              <a:rPr lang="en-GB" dirty="0"/>
              <a:t> </a:t>
            </a:r>
            <a:r>
              <a:rPr lang="en-GB" dirty="0" err="1"/>
              <a:t>katsekontakteista</a:t>
            </a:r>
            <a:r>
              <a:rPr lang="en-GB" dirty="0"/>
              <a:t> </a:t>
            </a:r>
            <a:r>
              <a:rPr lang="en-GB" dirty="0" err="1"/>
              <a:t>tekstin</a:t>
            </a:r>
            <a:r>
              <a:rPr lang="en-GB" dirty="0"/>
              <a:t> </a:t>
            </a:r>
            <a:r>
              <a:rPr lang="en-GB" dirty="0" err="1"/>
              <a:t>valmisteluun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Oppilaskunnat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niiden</a:t>
            </a:r>
            <a:r>
              <a:rPr lang="en-GB" dirty="0"/>
              <a:t> </a:t>
            </a:r>
            <a:r>
              <a:rPr lang="en-GB" dirty="0" err="1"/>
              <a:t>toiminnat</a:t>
            </a:r>
            <a:r>
              <a:rPr lang="en-GB" dirty="0"/>
              <a:t> </a:t>
            </a:r>
            <a:r>
              <a:rPr lang="en-GB" dirty="0" err="1"/>
              <a:t>eri</a:t>
            </a:r>
            <a:r>
              <a:rPr lang="en-GB" dirty="0"/>
              <a:t> </a:t>
            </a:r>
            <a:r>
              <a:rPr lang="en-GB" dirty="0" err="1"/>
              <a:t>maissa</a:t>
            </a:r>
            <a:r>
              <a:rPr lang="en-GB" dirty="0"/>
              <a:t>, </a:t>
            </a:r>
            <a:r>
              <a:rPr lang="en-GB" dirty="0" err="1"/>
              <a:t>esittelimme</a:t>
            </a:r>
            <a:r>
              <a:rPr lang="en-GB" dirty="0"/>
              <a:t> </a:t>
            </a:r>
            <a:r>
              <a:rPr lang="en-GB" dirty="0" err="1"/>
              <a:t>oppilaskuntia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niiden</a:t>
            </a:r>
            <a:r>
              <a:rPr lang="en-GB" dirty="0"/>
              <a:t> </a:t>
            </a:r>
            <a:r>
              <a:rPr lang="en-GB" dirty="0" err="1"/>
              <a:t>toimintatapoja</a:t>
            </a:r>
            <a:r>
              <a:rPr lang="en-GB" dirty="0"/>
              <a:t> </a:t>
            </a:r>
            <a:r>
              <a:rPr lang="en-GB" dirty="0" err="1"/>
              <a:t>jokaisessa</a:t>
            </a:r>
            <a:r>
              <a:rPr lang="en-GB" dirty="0"/>
              <a:t> </a:t>
            </a:r>
            <a:r>
              <a:rPr lang="en-GB" dirty="0" err="1"/>
              <a:t>jäsenmaassa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Oppitunti</a:t>
            </a:r>
            <a:r>
              <a:rPr lang="en-GB" dirty="0"/>
              <a:t> </a:t>
            </a:r>
            <a:r>
              <a:rPr lang="en-GB" dirty="0" err="1"/>
              <a:t>kommunikaatiosta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Jatkoimme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eilen</a:t>
            </a:r>
            <a:r>
              <a:rPr lang="en-GB" dirty="0"/>
              <a:t> </a:t>
            </a:r>
            <a:r>
              <a:rPr lang="en-GB" dirty="0" err="1"/>
              <a:t>aloitettuja</a:t>
            </a:r>
            <a:r>
              <a:rPr lang="en-GB" dirty="0"/>
              <a:t> </a:t>
            </a:r>
            <a:r>
              <a:rPr lang="en-GB" dirty="0" err="1"/>
              <a:t>teatteritöitä</a:t>
            </a:r>
            <a:r>
              <a:rPr lang="en-GB" dirty="0"/>
              <a:t> </a:t>
            </a:r>
            <a:r>
              <a:rPr lang="en-GB" dirty="0" err="1"/>
              <a:t>ryhmissämme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Matka</a:t>
            </a:r>
            <a:r>
              <a:rPr lang="en-GB" dirty="0"/>
              <a:t> </a:t>
            </a:r>
            <a:r>
              <a:rPr lang="en-GB" dirty="0" err="1"/>
              <a:t>BMW:n</a:t>
            </a:r>
            <a:r>
              <a:rPr lang="en-GB" dirty="0"/>
              <a:t> </a:t>
            </a:r>
            <a:r>
              <a:rPr lang="en-GB" dirty="0" err="1"/>
              <a:t>tehtaalle</a:t>
            </a:r>
            <a:r>
              <a:rPr lang="en-GB" dirty="0"/>
              <a:t> </a:t>
            </a:r>
            <a:r>
              <a:rPr lang="en-GB" dirty="0" err="1"/>
              <a:t>peruttiin</a:t>
            </a:r>
            <a:r>
              <a:rPr lang="en-GB" dirty="0"/>
              <a:t>, </a:t>
            </a:r>
            <a:r>
              <a:rPr lang="en-GB" dirty="0" err="1"/>
              <a:t>joten</a:t>
            </a:r>
            <a:r>
              <a:rPr lang="en-GB" dirty="0"/>
              <a:t> </a:t>
            </a:r>
            <a:r>
              <a:rPr lang="en-GB" dirty="0" err="1"/>
              <a:t>aikaa</a:t>
            </a:r>
            <a:r>
              <a:rPr lang="en-GB" dirty="0"/>
              <a:t> host-</a:t>
            </a:r>
            <a:r>
              <a:rPr lang="en-GB" dirty="0" err="1"/>
              <a:t>perheiden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tänään</a:t>
            </a:r>
            <a:r>
              <a:rPr lang="en-GB" dirty="0"/>
              <a:t> </a:t>
            </a:r>
            <a:r>
              <a:rPr lang="en-GB" dirty="0" err="1"/>
              <a:t>tavallista</a:t>
            </a:r>
            <a:r>
              <a:rPr lang="en-GB" dirty="0"/>
              <a:t> </a:t>
            </a:r>
            <a:r>
              <a:rPr lang="en-GB" dirty="0" err="1"/>
              <a:t>enemmän</a:t>
            </a:r>
            <a:r>
              <a:rPr lang="en-GB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2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Keskiviikko 26.10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6147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Keskiviikko</a:t>
            </a:r>
            <a:r>
              <a:rPr lang="en-GB" dirty="0"/>
              <a:t> </a:t>
            </a:r>
            <a:r>
              <a:rPr lang="en-GB" dirty="0" err="1"/>
              <a:t>aloitettiin</a:t>
            </a:r>
            <a:r>
              <a:rPr lang="en-GB" dirty="0"/>
              <a:t> </a:t>
            </a:r>
            <a:r>
              <a:rPr lang="en-GB" dirty="0" err="1"/>
              <a:t>tutustumisella</a:t>
            </a:r>
            <a:r>
              <a:rPr lang="en-GB" dirty="0"/>
              <a:t> Fishbowl-</a:t>
            </a:r>
            <a:r>
              <a:rPr lang="en-GB" dirty="0" err="1"/>
              <a:t>väittelymenetelmään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osalle</a:t>
            </a:r>
            <a:r>
              <a:rPr lang="en-GB" dirty="0"/>
              <a:t> </a:t>
            </a:r>
            <a:r>
              <a:rPr lang="en-GB" dirty="0" err="1"/>
              <a:t>ryhmästä</a:t>
            </a:r>
            <a:r>
              <a:rPr lang="en-GB" dirty="0"/>
              <a:t> </a:t>
            </a:r>
            <a:r>
              <a:rPr lang="en-GB" dirty="0" err="1"/>
              <a:t>annettaan</a:t>
            </a:r>
            <a:r>
              <a:rPr lang="en-GB" dirty="0"/>
              <a:t> </a:t>
            </a:r>
            <a:r>
              <a:rPr lang="en-GB" dirty="0" err="1"/>
              <a:t>aihe</a:t>
            </a:r>
            <a:r>
              <a:rPr lang="en-GB" dirty="0"/>
              <a:t> </a:t>
            </a:r>
            <a:r>
              <a:rPr lang="en-GB" dirty="0" err="1"/>
              <a:t>väittelyyn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loppujen</a:t>
            </a:r>
            <a:r>
              <a:rPr lang="en-GB" dirty="0"/>
              <a:t> </a:t>
            </a:r>
            <a:r>
              <a:rPr lang="en-GB" dirty="0" err="1"/>
              <a:t>jäsenten</a:t>
            </a:r>
            <a:r>
              <a:rPr lang="en-GB" dirty="0"/>
              <a:t> </a:t>
            </a:r>
            <a:r>
              <a:rPr lang="en-GB" dirty="0" err="1"/>
              <a:t>seuratessa</a:t>
            </a:r>
            <a:r>
              <a:rPr lang="en-GB" dirty="0"/>
              <a:t> </a:t>
            </a:r>
            <a:r>
              <a:rPr lang="en-GB" dirty="0" err="1"/>
              <a:t>väittelijöiden</a:t>
            </a:r>
            <a:r>
              <a:rPr lang="en-GB" dirty="0"/>
              <a:t> </a:t>
            </a:r>
            <a:r>
              <a:rPr lang="en-GB" dirty="0" err="1"/>
              <a:t>argumentteja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väittelyn</a:t>
            </a:r>
            <a:r>
              <a:rPr lang="en-GB" dirty="0"/>
              <a:t> </a:t>
            </a:r>
            <a:r>
              <a:rPr lang="en-GB" dirty="0" err="1"/>
              <a:t>yleistä</a:t>
            </a:r>
            <a:r>
              <a:rPr lang="en-GB" dirty="0"/>
              <a:t> </a:t>
            </a:r>
            <a:r>
              <a:rPr lang="en-GB" dirty="0" err="1"/>
              <a:t>etenemistä</a:t>
            </a:r>
            <a:r>
              <a:rPr lang="en-GB" dirty="0"/>
              <a:t>. </a:t>
            </a:r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kehittää</a:t>
            </a:r>
            <a:r>
              <a:rPr lang="en-GB" dirty="0"/>
              <a:t> </a:t>
            </a:r>
            <a:r>
              <a:rPr lang="en-GB" dirty="0" err="1"/>
              <a:t>oppilaita</a:t>
            </a:r>
            <a:r>
              <a:rPr lang="en-GB" dirty="0"/>
              <a:t> </a:t>
            </a:r>
            <a:r>
              <a:rPr lang="en-GB" dirty="0" err="1"/>
              <a:t>kohti</a:t>
            </a:r>
            <a:r>
              <a:rPr lang="en-GB" dirty="0"/>
              <a:t> </a:t>
            </a:r>
            <a:r>
              <a:rPr lang="en-GB" dirty="0" err="1"/>
              <a:t>parempia</a:t>
            </a:r>
            <a:r>
              <a:rPr lang="en-GB" dirty="0"/>
              <a:t> </a:t>
            </a:r>
            <a:r>
              <a:rPr lang="en-GB" dirty="0" err="1"/>
              <a:t>väittelytaitoja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Tuntien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järjestettiin</a:t>
            </a:r>
            <a:r>
              <a:rPr lang="en-GB" dirty="0"/>
              <a:t> </a:t>
            </a:r>
            <a:r>
              <a:rPr lang="en-GB" dirty="0" err="1"/>
              <a:t>halukkaille</a:t>
            </a:r>
            <a:r>
              <a:rPr lang="en-GB" dirty="0"/>
              <a:t> </a:t>
            </a:r>
            <a:r>
              <a:rPr lang="en-GB" dirty="0" err="1"/>
              <a:t>kurssi</a:t>
            </a:r>
            <a:r>
              <a:rPr lang="en-GB" dirty="0"/>
              <a:t> </a:t>
            </a:r>
            <a:r>
              <a:rPr lang="en-GB" dirty="0" err="1"/>
              <a:t>tietokoneiden</a:t>
            </a:r>
            <a:r>
              <a:rPr lang="en-GB" dirty="0"/>
              <a:t> </a:t>
            </a:r>
            <a:r>
              <a:rPr lang="en-GB" dirty="0" err="1"/>
              <a:t>kasauksesta</a:t>
            </a:r>
            <a:r>
              <a:rPr lang="en-GB" dirty="0"/>
              <a:t>, </a:t>
            </a:r>
            <a:r>
              <a:rPr lang="en-GB" dirty="0" err="1"/>
              <a:t>loput</a:t>
            </a:r>
            <a:r>
              <a:rPr lang="en-GB" dirty="0"/>
              <a:t> </a:t>
            </a:r>
            <a:r>
              <a:rPr lang="en-GB" dirty="0" err="1"/>
              <a:t>oppilaat</a:t>
            </a:r>
            <a:r>
              <a:rPr lang="en-GB" dirty="0"/>
              <a:t> </a:t>
            </a:r>
            <a:r>
              <a:rPr lang="en-GB" dirty="0" err="1"/>
              <a:t>patistettiin</a:t>
            </a:r>
            <a:r>
              <a:rPr lang="en-GB" dirty="0"/>
              <a:t> host-</a:t>
            </a:r>
            <a:r>
              <a:rPr lang="en-GB" dirty="0" err="1"/>
              <a:t>oppilaidemme</a:t>
            </a:r>
            <a:r>
              <a:rPr lang="en-GB" dirty="0"/>
              <a:t> </a:t>
            </a:r>
            <a:r>
              <a:rPr lang="en-GB" dirty="0" err="1"/>
              <a:t>tunneille</a:t>
            </a:r>
            <a:r>
              <a:rPr lang="en-GB" dirty="0"/>
              <a:t>.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aikaisina</a:t>
            </a:r>
            <a:r>
              <a:rPr lang="en-GB" dirty="0"/>
              <a:t> </a:t>
            </a:r>
            <a:r>
              <a:rPr lang="en-GB" dirty="0" err="1"/>
              <a:t>aamuina</a:t>
            </a:r>
            <a:r>
              <a:rPr lang="en-GB" dirty="0"/>
              <a:t> </a:t>
            </a:r>
            <a:r>
              <a:rPr lang="en-GB" dirty="0" err="1"/>
              <a:t>vietimme</a:t>
            </a:r>
            <a:r>
              <a:rPr lang="en-GB" dirty="0"/>
              <a:t> </a:t>
            </a:r>
            <a:r>
              <a:rPr lang="en-GB" dirty="0" err="1"/>
              <a:t>aamun</a:t>
            </a:r>
            <a:r>
              <a:rPr lang="en-GB" dirty="0"/>
              <a:t> </a:t>
            </a:r>
            <a:r>
              <a:rPr lang="en-GB" dirty="0" err="1"/>
              <a:t>tunteja</a:t>
            </a:r>
            <a:r>
              <a:rPr lang="en-GB" dirty="0"/>
              <a:t> </a:t>
            </a:r>
            <a:r>
              <a:rPr lang="en-GB" dirty="0" err="1"/>
              <a:t>hostiemme</a:t>
            </a:r>
            <a:r>
              <a:rPr lang="en-GB" dirty="0"/>
              <a:t> </a:t>
            </a:r>
            <a:r>
              <a:rPr lang="en-GB" dirty="0" err="1"/>
              <a:t>mukana</a:t>
            </a:r>
            <a:r>
              <a:rPr lang="en-GB" dirty="0"/>
              <a:t> </a:t>
            </a:r>
            <a:r>
              <a:rPr lang="en-GB" dirty="0" err="1"/>
              <a:t>heidän</a:t>
            </a:r>
            <a:r>
              <a:rPr lang="en-GB" dirty="0"/>
              <a:t> </a:t>
            </a:r>
            <a:r>
              <a:rPr lang="en-GB" dirty="0" err="1"/>
              <a:t>lukujärjestyksen</a:t>
            </a:r>
            <a:r>
              <a:rPr lang="en-GB" dirty="0"/>
              <a:t> </a:t>
            </a:r>
            <a:r>
              <a:rPr lang="en-GB" dirty="0" err="1"/>
              <a:t>mukaisilla</a:t>
            </a:r>
            <a:r>
              <a:rPr lang="en-GB" dirty="0"/>
              <a:t> </a:t>
            </a:r>
            <a:r>
              <a:rPr lang="en-GB" dirty="0" err="1"/>
              <a:t>tunneilla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Iltapäivästä</a:t>
            </a:r>
            <a:r>
              <a:rPr lang="en-GB" dirty="0"/>
              <a:t> </a:t>
            </a:r>
            <a:r>
              <a:rPr lang="en-GB" dirty="0" err="1"/>
              <a:t>lähdimme</a:t>
            </a:r>
            <a:r>
              <a:rPr lang="en-GB" dirty="0"/>
              <a:t> </a:t>
            </a:r>
            <a:r>
              <a:rPr lang="en-GB" dirty="0" err="1"/>
              <a:t>retkelle</a:t>
            </a:r>
            <a:r>
              <a:rPr lang="en-GB" dirty="0"/>
              <a:t> </a:t>
            </a:r>
            <a:r>
              <a:rPr lang="en-GB" dirty="0" err="1"/>
              <a:t>kohti</a:t>
            </a:r>
            <a:r>
              <a:rPr lang="en-GB" dirty="0"/>
              <a:t> </a:t>
            </a:r>
            <a:r>
              <a:rPr lang="en-GB" dirty="0" err="1"/>
              <a:t>Leipzigin</a:t>
            </a:r>
            <a:r>
              <a:rPr lang="en-GB" dirty="0"/>
              <a:t> </a:t>
            </a:r>
            <a:r>
              <a:rPr lang="en-GB" dirty="0" err="1"/>
              <a:t>kaupunkia</a:t>
            </a:r>
            <a:r>
              <a:rPr lang="en-GB" dirty="0"/>
              <a:t>. </a:t>
            </a:r>
            <a:r>
              <a:rPr lang="en-GB" dirty="0" err="1"/>
              <a:t>Tutustuimme</a:t>
            </a:r>
            <a:r>
              <a:rPr lang="en-GB" dirty="0"/>
              <a:t> </a:t>
            </a:r>
            <a:r>
              <a:rPr lang="en-GB" dirty="0" err="1"/>
              <a:t>oppaan</a:t>
            </a:r>
            <a:r>
              <a:rPr lang="en-GB" dirty="0"/>
              <a:t> </a:t>
            </a:r>
            <a:r>
              <a:rPr lang="en-GB" dirty="0" err="1"/>
              <a:t>avulla</a:t>
            </a:r>
            <a:r>
              <a:rPr lang="en-GB" dirty="0"/>
              <a:t> </a:t>
            </a:r>
            <a:r>
              <a:rPr lang="en-GB" dirty="0" err="1"/>
              <a:t>vanhan</a:t>
            </a:r>
            <a:r>
              <a:rPr lang="en-GB" dirty="0"/>
              <a:t> </a:t>
            </a:r>
            <a:r>
              <a:rPr lang="en-GB" dirty="0" err="1"/>
              <a:t>kaupungin</a:t>
            </a:r>
            <a:r>
              <a:rPr lang="en-GB" dirty="0"/>
              <a:t> </a:t>
            </a:r>
            <a:r>
              <a:rPr lang="en-GB" dirty="0" err="1"/>
              <a:t>historiaan</a:t>
            </a:r>
            <a:r>
              <a:rPr lang="en-GB" dirty="0"/>
              <a:t> </a:t>
            </a:r>
            <a:r>
              <a:rPr lang="en-GB" dirty="0" err="1"/>
              <a:t>aina</a:t>
            </a:r>
            <a:r>
              <a:rPr lang="en-GB" dirty="0"/>
              <a:t> </a:t>
            </a:r>
            <a:r>
              <a:rPr lang="en-GB" dirty="0" err="1"/>
              <a:t>keskiajalta</a:t>
            </a:r>
            <a:r>
              <a:rPr lang="en-GB" dirty="0"/>
              <a:t> </a:t>
            </a:r>
            <a:r>
              <a:rPr lang="en-GB" dirty="0" err="1"/>
              <a:t>nykypäivään</a:t>
            </a:r>
            <a:r>
              <a:rPr lang="en-GB" dirty="0"/>
              <a:t>. </a:t>
            </a:r>
            <a:r>
              <a:rPr lang="en-GB" dirty="0" err="1"/>
              <a:t>Vierailimme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uudessa</a:t>
            </a:r>
            <a:r>
              <a:rPr lang="en-GB" dirty="0"/>
              <a:t> </a:t>
            </a:r>
            <a:r>
              <a:rPr lang="en-GB" dirty="0" err="1"/>
              <a:t>yliopistorakennuksessa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yhä</a:t>
            </a:r>
            <a:r>
              <a:rPr lang="en-GB" dirty="0"/>
              <a:t> </a:t>
            </a:r>
            <a:r>
              <a:rPr lang="en-GB" dirty="0" err="1"/>
              <a:t>käytettiin</a:t>
            </a:r>
            <a:r>
              <a:rPr lang="en-GB" dirty="0"/>
              <a:t> </a:t>
            </a:r>
            <a:r>
              <a:rPr lang="en-GB" dirty="0" err="1"/>
              <a:t>pelkkää</a:t>
            </a:r>
            <a:r>
              <a:rPr lang="en-GB" dirty="0"/>
              <a:t> </a:t>
            </a:r>
            <a:r>
              <a:rPr lang="en-GB" dirty="0" err="1"/>
              <a:t>liitutaulua</a:t>
            </a:r>
            <a:r>
              <a:rPr lang="en-GB" dirty="0"/>
              <a:t> </a:t>
            </a:r>
            <a:r>
              <a:rPr lang="en-GB" dirty="0" err="1"/>
              <a:t>opetusvälineenä</a:t>
            </a:r>
            <a:r>
              <a:rPr lang="en-GB" dirty="0"/>
              <a:t>. </a:t>
            </a:r>
            <a:r>
              <a:rPr lang="en-GB" dirty="0" err="1"/>
              <a:t>Saimme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hieman</a:t>
            </a:r>
            <a:r>
              <a:rPr lang="en-GB" dirty="0"/>
              <a:t> </a:t>
            </a:r>
            <a:r>
              <a:rPr lang="en-GB" dirty="0" err="1"/>
              <a:t>vapaa-aikaa</a:t>
            </a:r>
            <a:r>
              <a:rPr lang="en-GB" dirty="0"/>
              <a:t> </a:t>
            </a:r>
            <a:r>
              <a:rPr lang="en-GB" dirty="0" err="1"/>
              <a:t>kaupungilla</a:t>
            </a:r>
            <a:r>
              <a:rPr lang="en-GB" dirty="0"/>
              <a:t> </a:t>
            </a:r>
            <a:r>
              <a:rPr lang="en-GB" dirty="0" err="1"/>
              <a:t>tuliaisten</a:t>
            </a:r>
            <a:r>
              <a:rPr lang="en-GB" dirty="0"/>
              <a:t> </a:t>
            </a:r>
            <a:r>
              <a:rPr lang="en-GB" dirty="0" err="1"/>
              <a:t>ostamiseen</a:t>
            </a:r>
            <a:r>
              <a:rPr lang="en-GB" dirty="0"/>
              <a:t>. </a:t>
            </a:r>
            <a:r>
              <a:rPr lang="en-GB" dirty="0" err="1"/>
              <a:t>Eikun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saatukkaan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tutustuimme</a:t>
            </a:r>
            <a:r>
              <a:rPr lang="en-GB" dirty="0"/>
              <a:t> </a:t>
            </a:r>
            <a:r>
              <a:rPr lang="en-GB" dirty="0" err="1"/>
              <a:t>silti</a:t>
            </a:r>
            <a:r>
              <a:rPr lang="en-GB" dirty="0"/>
              <a:t> KFC-</a:t>
            </a:r>
            <a:r>
              <a:rPr lang="en-GB" dirty="0" err="1"/>
              <a:t>pikaruokaravintolaan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Torstai 27.10.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Aamun</a:t>
            </a:r>
            <a:r>
              <a:rPr lang="en-GB" dirty="0"/>
              <a:t> </a:t>
            </a:r>
            <a:r>
              <a:rPr lang="en-GB" dirty="0" err="1"/>
              <a:t>ensitunnit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 </a:t>
            </a:r>
            <a:r>
              <a:rPr lang="en-GB" dirty="0" err="1"/>
              <a:t>kiihkeitä</a:t>
            </a:r>
            <a:r>
              <a:rPr lang="en-GB" dirty="0"/>
              <a:t>. </a:t>
            </a:r>
            <a:r>
              <a:rPr lang="en-GB" dirty="0" err="1"/>
              <a:t>Meille</a:t>
            </a:r>
            <a:r>
              <a:rPr lang="en-GB" dirty="0"/>
              <a:t> </a:t>
            </a:r>
            <a:r>
              <a:rPr lang="en-GB" dirty="0" err="1"/>
              <a:t>esiteltiin</a:t>
            </a:r>
            <a:r>
              <a:rPr lang="en-GB" dirty="0"/>
              <a:t> </a:t>
            </a:r>
            <a:r>
              <a:rPr lang="en-GB" dirty="0" err="1"/>
              <a:t>väittelyn</a:t>
            </a:r>
            <a:r>
              <a:rPr lang="en-GB" dirty="0"/>
              <a:t> </a:t>
            </a:r>
            <a:r>
              <a:rPr lang="en-GB" dirty="0" err="1"/>
              <a:t>perusteet</a:t>
            </a:r>
            <a:r>
              <a:rPr lang="en-GB" dirty="0"/>
              <a:t>. </a:t>
            </a:r>
            <a:r>
              <a:rPr lang="en-GB" dirty="0" err="1"/>
              <a:t>Aluksi</a:t>
            </a:r>
            <a:r>
              <a:rPr lang="en-GB" dirty="0"/>
              <a:t> </a:t>
            </a:r>
            <a:r>
              <a:rPr lang="en-GB" dirty="0" err="1"/>
              <a:t>saksalaiset</a:t>
            </a:r>
            <a:r>
              <a:rPr lang="en-GB" dirty="0"/>
              <a:t> </a:t>
            </a:r>
            <a:r>
              <a:rPr lang="en-GB" dirty="0" err="1"/>
              <a:t>opiskelija-ammattilaiset</a:t>
            </a:r>
            <a:r>
              <a:rPr lang="en-GB" dirty="0"/>
              <a:t> </a:t>
            </a:r>
            <a:r>
              <a:rPr lang="en-GB" dirty="0" err="1"/>
              <a:t>näyttivät</a:t>
            </a:r>
            <a:r>
              <a:rPr lang="en-GB" dirty="0"/>
              <a:t> </a:t>
            </a:r>
            <a:r>
              <a:rPr lang="en-GB" dirty="0" err="1"/>
              <a:t>meille</a:t>
            </a:r>
            <a:r>
              <a:rPr lang="en-GB" dirty="0"/>
              <a:t> </a:t>
            </a:r>
            <a:r>
              <a:rPr lang="en-GB" dirty="0" err="1"/>
              <a:t>mallia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pienissä</a:t>
            </a:r>
            <a:r>
              <a:rPr lang="en-GB" dirty="0"/>
              <a:t> </a:t>
            </a:r>
            <a:r>
              <a:rPr lang="en-GB" dirty="0" err="1"/>
              <a:t>ryhmissä</a:t>
            </a:r>
            <a:r>
              <a:rPr lang="en-GB" dirty="0"/>
              <a:t> </a:t>
            </a:r>
            <a:r>
              <a:rPr lang="en-GB" dirty="0" err="1"/>
              <a:t>aloitettiin</a:t>
            </a:r>
            <a:r>
              <a:rPr lang="en-GB" dirty="0"/>
              <a:t> </a:t>
            </a:r>
            <a:r>
              <a:rPr lang="en-GB" dirty="0" err="1"/>
              <a:t>miniväittelyitä</a:t>
            </a:r>
            <a:r>
              <a:rPr lang="en-GB" dirty="0"/>
              <a:t>. </a:t>
            </a:r>
            <a:r>
              <a:rPr lang="en-GB" dirty="0" err="1"/>
              <a:t>Tunti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erittäin</a:t>
            </a:r>
            <a:r>
              <a:rPr lang="en-GB" dirty="0"/>
              <a:t> </a:t>
            </a:r>
            <a:r>
              <a:rPr lang="en-GB" dirty="0" err="1"/>
              <a:t>opettaivainen</a:t>
            </a:r>
            <a:r>
              <a:rPr lang="en-GB" dirty="0"/>
              <a:t>.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Seuraavaksi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vuorossa</a:t>
            </a:r>
            <a:r>
              <a:rPr lang="en-GB" dirty="0"/>
              <a:t> </a:t>
            </a:r>
            <a:r>
              <a:rPr lang="en-GB" dirty="0" err="1"/>
              <a:t>koko</a:t>
            </a:r>
            <a:r>
              <a:rPr lang="en-GB" dirty="0"/>
              <a:t> </a:t>
            </a:r>
            <a:r>
              <a:rPr lang="en-GB" dirty="0" err="1"/>
              <a:t>reissun</a:t>
            </a:r>
            <a:r>
              <a:rPr lang="en-GB" dirty="0"/>
              <a:t> </a:t>
            </a:r>
            <a:r>
              <a:rPr lang="en-GB" dirty="0" err="1"/>
              <a:t>kohokohta</a:t>
            </a:r>
            <a:r>
              <a:rPr lang="en-GB" dirty="0"/>
              <a:t>: </a:t>
            </a:r>
            <a:r>
              <a:rPr lang="en-GB" dirty="0" err="1"/>
              <a:t>reissu</a:t>
            </a:r>
            <a:r>
              <a:rPr lang="en-GB" dirty="0"/>
              <a:t> </a:t>
            </a:r>
            <a:r>
              <a:rPr lang="en-GB" dirty="0" err="1"/>
              <a:t>Wittenbergiin</a:t>
            </a:r>
            <a:r>
              <a:rPr lang="en-GB" dirty="0"/>
              <a:t>. Se on se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missä</a:t>
            </a:r>
            <a:r>
              <a:rPr lang="en-GB" dirty="0"/>
              <a:t> </a:t>
            </a:r>
            <a:r>
              <a:rPr lang="en-GB" dirty="0" err="1"/>
              <a:t>buddhalaisuus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. </a:t>
            </a:r>
            <a:r>
              <a:rPr lang="en-GB" dirty="0" err="1"/>
              <a:t>Siellä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aika</a:t>
            </a:r>
            <a:r>
              <a:rPr lang="en-GB" dirty="0"/>
              <a:t> </a:t>
            </a:r>
            <a:r>
              <a:rPr lang="en-GB" dirty="0" err="1"/>
              <a:t>massiivinen</a:t>
            </a:r>
            <a:r>
              <a:rPr lang="en-GB" dirty="0"/>
              <a:t> </a:t>
            </a:r>
            <a:r>
              <a:rPr lang="en-GB" dirty="0" err="1"/>
              <a:t>kirkko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hyvät</a:t>
            </a:r>
            <a:r>
              <a:rPr lang="en-GB" dirty="0"/>
              <a:t> </a:t>
            </a:r>
            <a:r>
              <a:rPr lang="en-GB" dirty="0" err="1"/>
              <a:t>schnitzelit</a:t>
            </a:r>
            <a:r>
              <a:rPr lang="en-GB" dirty="0"/>
              <a:t>. </a:t>
            </a:r>
            <a:r>
              <a:rPr lang="en-GB" dirty="0" err="1"/>
              <a:t>Täällä</a:t>
            </a:r>
            <a:r>
              <a:rPr lang="en-GB" dirty="0"/>
              <a:t> se </a:t>
            </a:r>
            <a:r>
              <a:rPr lang="en-GB" dirty="0" err="1"/>
              <a:t>joku</a:t>
            </a:r>
            <a:r>
              <a:rPr lang="en-GB" dirty="0"/>
              <a:t> Luther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taisi</a:t>
            </a:r>
            <a:r>
              <a:rPr lang="en-GB" dirty="0"/>
              <a:t> </a:t>
            </a:r>
            <a:r>
              <a:rPr lang="en-GB" dirty="0" err="1"/>
              <a:t>naulata</a:t>
            </a:r>
            <a:r>
              <a:rPr lang="en-GB" dirty="0"/>
              <a:t> </a:t>
            </a:r>
            <a:r>
              <a:rPr lang="en-GB" dirty="0" err="1"/>
              <a:t>teesinsä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. </a:t>
            </a:r>
            <a:r>
              <a:rPr lang="en-GB" dirty="0" err="1"/>
              <a:t>kirkon</a:t>
            </a:r>
            <a:r>
              <a:rPr lang="en-GB" dirty="0"/>
              <a:t> </a:t>
            </a:r>
            <a:r>
              <a:rPr lang="en-GB" dirty="0" err="1"/>
              <a:t>oveen</a:t>
            </a:r>
            <a:r>
              <a:rPr lang="en-GB" dirty="0"/>
              <a:t>. </a:t>
            </a:r>
            <a:r>
              <a:rPr lang="en-GB" dirty="0" err="1"/>
              <a:t>Käytiin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paikallisessa</a:t>
            </a:r>
            <a:r>
              <a:rPr lang="en-GB" dirty="0"/>
              <a:t> </a:t>
            </a:r>
            <a:r>
              <a:rPr lang="en-GB" dirty="0" err="1"/>
              <a:t>koulussa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 </a:t>
            </a:r>
            <a:r>
              <a:rPr lang="en-GB" dirty="0" err="1"/>
              <a:t>kauhean</a:t>
            </a:r>
            <a:r>
              <a:rPr lang="en-GB" dirty="0"/>
              <a:t> </a:t>
            </a:r>
            <a:r>
              <a:rPr lang="en-GB" dirty="0" err="1"/>
              <a:t>maukasta</a:t>
            </a:r>
            <a:r>
              <a:rPr lang="en-GB" dirty="0"/>
              <a:t> </a:t>
            </a:r>
            <a:r>
              <a:rPr lang="en-GB" dirty="0" err="1"/>
              <a:t>silmänruokaa</a:t>
            </a:r>
            <a:r>
              <a:rPr lang="en-GB" dirty="0"/>
              <a:t> </a:t>
            </a:r>
            <a:r>
              <a:rPr lang="en-GB" dirty="0" err="1"/>
              <a:t>ollut</a:t>
            </a:r>
            <a:r>
              <a:rPr lang="en-GB" dirty="0"/>
              <a:t>. </a:t>
            </a: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paikassa</a:t>
            </a:r>
            <a:r>
              <a:rPr lang="en-GB" dirty="0"/>
              <a:t> </a:t>
            </a:r>
            <a:r>
              <a:rPr lang="en-GB" dirty="0" err="1"/>
              <a:t>leijui</a:t>
            </a:r>
            <a:r>
              <a:rPr lang="en-GB" dirty="0"/>
              <a:t> </a:t>
            </a:r>
            <a:r>
              <a:rPr lang="en-GB" dirty="0" err="1"/>
              <a:t>outo</a:t>
            </a:r>
            <a:r>
              <a:rPr lang="en-GB" dirty="0"/>
              <a:t> </a:t>
            </a:r>
            <a:r>
              <a:rPr lang="en-GB" dirty="0" err="1"/>
              <a:t>haju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Täälläkin</a:t>
            </a:r>
            <a:r>
              <a:rPr lang="en-GB" dirty="0"/>
              <a:t> </a:t>
            </a:r>
            <a:r>
              <a:rPr lang="en-GB" dirty="0" err="1"/>
              <a:t>piti</a:t>
            </a:r>
            <a:r>
              <a:rPr lang="en-GB" dirty="0"/>
              <a:t> </a:t>
            </a:r>
            <a:r>
              <a:rPr lang="en-GB" dirty="0" err="1"/>
              <a:t>vissiin</a:t>
            </a:r>
            <a:r>
              <a:rPr lang="en-GB" dirty="0"/>
              <a:t> olla </a:t>
            </a:r>
            <a:r>
              <a:rPr lang="en-GB" dirty="0" err="1"/>
              <a:t>aikaa</a:t>
            </a:r>
            <a:r>
              <a:rPr lang="en-GB" dirty="0"/>
              <a:t> </a:t>
            </a:r>
            <a:r>
              <a:rPr lang="en-GB" dirty="0" err="1"/>
              <a:t>kierrellä</a:t>
            </a:r>
            <a:r>
              <a:rPr lang="en-GB" dirty="0"/>
              <a:t> </a:t>
            </a:r>
            <a:r>
              <a:rPr lang="en-GB" dirty="0" err="1"/>
              <a:t>paikkoja</a:t>
            </a:r>
            <a:r>
              <a:rPr lang="en-GB" dirty="0"/>
              <a:t>. </a:t>
            </a:r>
            <a:r>
              <a:rPr lang="en-GB" dirty="0" err="1"/>
              <a:t>Piti</a:t>
            </a:r>
            <a:r>
              <a:rPr lang="en-GB" dirty="0"/>
              <a:t>. </a:t>
            </a:r>
            <a:r>
              <a:rPr lang="en-GB" dirty="0" err="1"/>
              <a:t>Kiire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päästä</a:t>
            </a:r>
            <a:r>
              <a:rPr lang="en-GB" dirty="0"/>
              <a:t> </a:t>
            </a:r>
            <a:r>
              <a:rPr lang="en-GB" dirty="0" err="1"/>
              <a:t>junaan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oikeasti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ollutkaan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sitten</a:t>
            </a:r>
            <a:r>
              <a:rPr lang="en-GB" dirty="0"/>
              <a:t> </a:t>
            </a:r>
            <a:r>
              <a:rPr lang="en-GB" dirty="0" err="1"/>
              <a:t>juostiin</a:t>
            </a:r>
            <a:r>
              <a:rPr lang="en-GB" dirty="0"/>
              <a:t> </a:t>
            </a:r>
            <a:r>
              <a:rPr lang="en-GB" dirty="0" err="1"/>
              <a:t>karmeata</a:t>
            </a:r>
            <a:r>
              <a:rPr lang="en-GB" dirty="0"/>
              <a:t> </a:t>
            </a:r>
            <a:r>
              <a:rPr lang="en-GB" dirty="0" err="1"/>
              <a:t>munaravia</a:t>
            </a:r>
            <a:r>
              <a:rPr lang="en-GB" dirty="0"/>
              <a:t> </a:t>
            </a:r>
            <a:r>
              <a:rPr lang="en-GB" dirty="0" err="1"/>
              <a:t>ympäri</a:t>
            </a:r>
            <a:r>
              <a:rPr lang="en-GB" dirty="0"/>
              <a:t> </a:t>
            </a:r>
            <a:r>
              <a:rPr lang="en-GB" dirty="0" err="1"/>
              <a:t>kylää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Perjantai 28.10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dirty="0" err="1"/>
              <a:t>Perjantai-päivä</a:t>
            </a:r>
            <a:r>
              <a:rPr lang="en-GB" sz="1400" dirty="0"/>
              <a:t> </a:t>
            </a:r>
            <a:r>
              <a:rPr lang="en-GB" sz="1400" dirty="0" err="1"/>
              <a:t>oli</a:t>
            </a:r>
            <a:r>
              <a:rPr lang="en-GB" sz="1400" dirty="0"/>
              <a:t> </a:t>
            </a:r>
            <a:r>
              <a:rPr lang="en-GB" sz="1400" dirty="0" err="1"/>
              <a:t>pyhitetty</a:t>
            </a:r>
            <a:r>
              <a:rPr lang="en-GB" sz="1400" dirty="0"/>
              <a:t> </a:t>
            </a:r>
            <a:r>
              <a:rPr lang="en-GB" sz="1400" dirty="0" err="1"/>
              <a:t>kokonaisuudessaan</a:t>
            </a:r>
            <a:r>
              <a:rPr lang="en-GB" sz="1400" dirty="0"/>
              <a:t> </a:t>
            </a:r>
            <a:r>
              <a:rPr lang="en-GB" sz="1400" dirty="0" err="1"/>
              <a:t>matkalle</a:t>
            </a:r>
            <a:r>
              <a:rPr lang="en-GB" sz="1400" dirty="0"/>
              <a:t> </a:t>
            </a:r>
            <a:r>
              <a:rPr lang="en-GB" sz="1400" dirty="0" err="1"/>
              <a:t>Neuenburgin</a:t>
            </a:r>
            <a:r>
              <a:rPr lang="en-GB" sz="1400" dirty="0"/>
              <a:t> </a:t>
            </a:r>
            <a:r>
              <a:rPr lang="en-GB" sz="1400" dirty="0" err="1"/>
              <a:t>linnaan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läheiseen</a:t>
            </a:r>
            <a:r>
              <a:rPr lang="en-GB" sz="1400" dirty="0"/>
              <a:t> </a:t>
            </a:r>
            <a:r>
              <a:rPr lang="en-GB" sz="1400" dirty="0" err="1"/>
              <a:t>Naumburgin</a:t>
            </a:r>
            <a:r>
              <a:rPr lang="en-GB" sz="1400" dirty="0"/>
              <a:t> </a:t>
            </a:r>
            <a:r>
              <a:rPr lang="en-GB" sz="1400" dirty="0" err="1"/>
              <a:t>kylään</a:t>
            </a:r>
            <a:r>
              <a:rPr lang="en-GB" sz="1400" dirty="0"/>
              <a:t>, </a:t>
            </a:r>
            <a:r>
              <a:rPr lang="en-GB" sz="1400" dirty="0" err="1"/>
              <a:t>jossa</a:t>
            </a:r>
            <a:r>
              <a:rPr lang="en-GB" sz="1400" dirty="0"/>
              <a:t> </a:t>
            </a:r>
            <a:r>
              <a:rPr lang="en-GB" sz="1400" dirty="0" err="1"/>
              <a:t>vierailimme</a:t>
            </a:r>
            <a:r>
              <a:rPr lang="en-GB" sz="1400" dirty="0"/>
              <a:t> 1100-luvulla </a:t>
            </a:r>
            <a:r>
              <a:rPr lang="en-GB" sz="1400" dirty="0" err="1"/>
              <a:t>perustetussa</a:t>
            </a:r>
            <a:r>
              <a:rPr lang="en-GB" sz="1400" dirty="0"/>
              <a:t> </a:t>
            </a:r>
            <a:r>
              <a:rPr lang="en-GB" sz="1400" dirty="0" err="1"/>
              <a:t>luostarissa</a:t>
            </a:r>
            <a:r>
              <a:rPr lang="en-GB" sz="1400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 dirty="0" err="1"/>
              <a:t>Toisista</a:t>
            </a:r>
            <a:r>
              <a:rPr lang="en-GB" sz="1400" dirty="0"/>
              <a:t> </a:t>
            </a:r>
            <a:r>
              <a:rPr lang="en-GB" sz="1400" dirty="0" err="1"/>
              <a:t>matkoista</a:t>
            </a:r>
            <a:r>
              <a:rPr lang="en-GB" sz="1400" dirty="0"/>
              <a:t> </a:t>
            </a:r>
            <a:r>
              <a:rPr lang="en-GB" sz="1400" dirty="0" err="1"/>
              <a:t>poiketen</a:t>
            </a:r>
            <a:r>
              <a:rPr lang="en-GB" sz="1400" dirty="0"/>
              <a:t> </a:t>
            </a:r>
            <a:r>
              <a:rPr lang="en-GB" sz="1400" dirty="0" err="1"/>
              <a:t>perjantaina</a:t>
            </a:r>
            <a:r>
              <a:rPr lang="en-GB" sz="1400" dirty="0"/>
              <a:t> </a:t>
            </a:r>
            <a:r>
              <a:rPr lang="en-GB" sz="1400" dirty="0" err="1"/>
              <a:t>mukaan</a:t>
            </a:r>
            <a:r>
              <a:rPr lang="en-GB" sz="1400" dirty="0"/>
              <a:t> </a:t>
            </a:r>
            <a:r>
              <a:rPr lang="en-GB" sz="1400" dirty="0" err="1"/>
              <a:t>lähti</a:t>
            </a:r>
            <a:r>
              <a:rPr lang="en-GB" sz="1400" dirty="0"/>
              <a:t> </a:t>
            </a:r>
            <a:r>
              <a:rPr lang="en-GB" sz="1400" dirty="0" err="1"/>
              <a:t>myös</a:t>
            </a:r>
            <a:r>
              <a:rPr lang="en-GB" sz="1400" dirty="0"/>
              <a:t> </a:t>
            </a:r>
            <a:r>
              <a:rPr lang="en-GB" sz="1400" dirty="0" err="1"/>
              <a:t>paljon</a:t>
            </a:r>
            <a:r>
              <a:rPr lang="en-GB" sz="1400" dirty="0"/>
              <a:t> </a:t>
            </a:r>
            <a:r>
              <a:rPr lang="en-GB" sz="1400" dirty="0" err="1"/>
              <a:t>saksalaisia</a:t>
            </a:r>
            <a:r>
              <a:rPr lang="en-GB" sz="1400" dirty="0"/>
              <a:t> </a:t>
            </a:r>
            <a:r>
              <a:rPr lang="en-GB" sz="1400" dirty="0" err="1"/>
              <a:t>opiskelijoita</a:t>
            </a:r>
            <a:r>
              <a:rPr lang="en-GB" sz="1400" dirty="0"/>
              <a:t>. </a:t>
            </a:r>
            <a:r>
              <a:rPr lang="en-GB" sz="1400" dirty="0" err="1"/>
              <a:t>Reissu</a:t>
            </a:r>
            <a:r>
              <a:rPr lang="en-GB" sz="1400" dirty="0"/>
              <a:t> </a:t>
            </a:r>
            <a:r>
              <a:rPr lang="en-GB" sz="1400" dirty="0" err="1"/>
              <a:t>aloitettiin</a:t>
            </a:r>
            <a:r>
              <a:rPr lang="en-GB" sz="1400" dirty="0"/>
              <a:t> </a:t>
            </a:r>
            <a:r>
              <a:rPr lang="en-GB" sz="1400" dirty="0" err="1"/>
              <a:t>tutustumalla</a:t>
            </a:r>
            <a:r>
              <a:rPr lang="en-GB" sz="1400" dirty="0"/>
              <a:t> </a:t>
            </a:r>
            <a:r>
              <a:rPr lang="en-GB" sz="1400" dirty="0" err="1"/>
              <a:t>keskiaikaiseen</a:t>
            </a:r>
            <a:r>
              <a:rPr lang="en-GB" sz="1400" dirty="0"/>
              <a:t> </a:t>
            </a:r>
            <a:r>
              <a:rPr lang="en-GB" sz="1400" dirty="0" err="1"/>
              <a:t>Neuenburgin</a:t>
            </a:r>
            <a:r>
              <a:rPr lang="en-GB" sz="1400" dirty="0"/>
              <a:t> </a:t>
            </a:r>
            <a:r>
              <a:rPr lang="en-GB" sz="1400" dirty="0" err="1"/>
              <a:t>linnoitukseen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sen</a:t>
            </a:r>
            <a:r>
              <a:rPr lang="en-GB" sz="1400" dirty="0"/>
              <a:t> </a:t>
            </a:r>
            <a:r>
              <a:rPr lang="en-GB" sz="1400" dirty="0" err="1"/>
              <a:t>tiloissa</a:t>
            </a:r>
            <a:r>
              <a:rPr lang="en-GB" sz="1400" dirty="0"/>
              <a:t> </a:t>
            </a:r>
            <a:r>
              <a:rPr lang="en-GB" sz="1400" dirty="0" err="1"/>
              <a:t>sijaitsevaan</a:t>
            </a:r>
            <a:r>
              <a:rPr lang="en-GB" sz="1400" dirty="0"/>
              <a:t> </a:t>
            </a:r>
            <a:r>
              <a:rPr lang="en-GB" sz="1400" dirty="0" err="1"/>
              <a:t>museoon</a:t>
            </a:r>
            <a:r>
              <a:rPr lang="en-GB" sz="1400" dirty="0"/>
              <a:t>. </a:t>
            </a:r>
            <a:r>
              <a:rPr lang="en-GB" sz="1400" dirty="0" err="1"/>
              <a:t>Kuvauksellisissa</a:t>
            </a:r>
            <a:r>
              <a:rPr lang="en-GB" sz="1400" dirty="0"/>
              <a:t> </a:t>
            </a:r>
            <a:r>
              <a:rPr lang="en-GB" sz="1400" dirty="0" err="1"/>
              <a:t>maisemissa</a:t>
            </a:r>
            <a:r>
              <a:rPr lang="en-GB" sz="1400" dirty="0"/>
              <a:t> </a:t>
            </a:r>
            <a:r>
              <a:rPr lang="en-GB" sz="1400" dirty="0" err="1"/>
              <a:t>myös</a:t>
            </a:r>
            <a:r>
              <a:rPr lang="en-GB" sz="1400" dirty="0"/>
              <a:t> </a:t>
            </a:r>
            <a:r>
              <a:rPr lang="en-GB" sz="1400" dirty="0" err="1"/>
              <a:t>ikuistettiin</a:t>
            </a:r>
            <a:r>
              <a:rPr lang="en-GB" sz="1400" dirty="0"/>
              <a:t> </a:t>
            </a:r>
            <a:r>
              <a:rPr lang="en-GB" sz="1400" dirty="0" err="1"/>
              <a:t>ryhmäkuvaan</a:t>
            </a:r>
            <a:r>
              <a:rPr lang="en-GB" sz="1400" dirty="0"/>
              <a:t> </a:t>
            </a:r>
            <a:r>
              <a:rPr lang="en-GB" sz="1400" dirty="0" err="1"/>
              <a:t>kaikki</a:t>
            </a:r>
            <a:r>
              <a:rPr lang="en-GB" sz="1400" dirty="0"/>
              <a:t> </a:t>
            </a:r>
            <a:r>
              <a:rPr lang="en-GB" sz="1400" dirty="0" err="1"/>
              <a:t>matkalle</a:t>
            </a:r>
            <a:r>
              <a:rPr lang="en-GB" sz="1400" dirty="0"/>
              <a:t> </a:t>
            </a:r>
            <a:r>
              <a:rPr lang="en-GB" sz="1400" dirty="0" err="1"/>
              <a:t>osallistuvat</a:t>
            </a:r>
            <a:r>
              <a:rPr lang="en-GB" sz="1400" dirty="0"/>
              <a:t> </a:t>
            </a:r>
            <a:r>
              <a:rPr lang="en-GB" sz="1400" dirty="0" err="1"/>
              <a:t>oppilaat</a:t>
            </a:r>
            <a:r>
              <a:rPr lang="en-GB" sz="1400" dirty="0"/>
              <a:t>. </a:t>
            </a:r>
            <a:r>
              <a:rPr lang="en-GB" sz="1400" dirty="0" err="1"/>
              <a:t>Tämän</a:t>
            </a:r>
            <a:r>
              <a:rPr lang="en-GB" sz="1400" dirty="0"/>
              <a:t> </a:t>
            </a:r>
            <a:r>
              <a:rPr lang="en-GB" sz="1400" dirty="0" err="1"/>
              <a:t>jälkeen</a:t>
            </a:r>
            <a:r>
              <a:rPr lang="en-GB" sz="1400" dirty="0"/>
              <a:t> </a:t>
            </a:r>
            <a:r>
              <a:rPr lang="en-GB" sz="1400" dirty="0" err="1"/>
              <a:t>bussi</a:t>
            </a:r>
            <a:r>
              <a:rPr lang="en-GB" sz="1400" dirty="0"/>
              <a:t> </a:t>
            </a:r>
            <a:r>
              <a:rPr lang="en-GB" sz="1400" dirty="0" err="1"/>
              <a:t>suuntasi</a:t>
            </a:r>
            <a:r>
              <a:rPr lang="en-GB" sz="1400" dirty="0"/>
              <a:t> </a:t>
            </a:r>
            <a:r>
              <a:rPr lang="en-GB" sz="1400" dirty="0" err="1"/>
              <a:t>Naumburgin</a:t>
            </a:r>
            <a:r>
              <a:rPr lang="en-GB" sz="1400" dirty="0"/>
              <a:t> </a:t>
            </a:r>
            <a:r>
              <a:rPr lang="en-GB" sz="1400" dirty="0" err="1"/>
              <a:t>kaupunkiin</a:t>
            </a:r>
            <a:r>
              <a:rPr lang="en-GB" sz="1400" dirty="0"/>
              <a:t>, </a:t>
            </a:r>
            <a:r>
              <a:rPr lang="en-GB" sz="1400" dirty="0" err="1"/>
              <a:t>jossa</a:t>
            </a:r>
            <a:r>
              <a:rPr lang="en-GB" sz="1400" dirty="0"/>
              <a:t> </a:t>
            </a:r>
            <a:r>
              <a:rPr lang="en-GB" sz="1400" dirty="0" err="1"/>
              <a:t>tutustuimme</a:t>
            </a:r>
            <a:r>
              <a:rPr lang="en-GB" sz="1400" dirty="0"/>
              <a:t> </a:t>
            </a:r>
            <a:r>
              <a:rPr lang="en-GB" sz="1400" dirty="0" err="1"/>
              <a:t>luostariin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sen</a:t>
            </a:r>
            <a:r>
              <a:rPr lang="en-GB" sz="1400" dirty="0"/>
              <a:t> </a:t>
            </a:r>
            <a:r>
              <a:rPr lang="en-GB" sz="1400" dirty="0" err="1"/>
              <a:t>kappeliin</a:t>
            </a:r>
            <a:r>
              <a:rPr lang="en-GB" sz="1400" dirty="0"/>
              <a:t>. </a:t>
            </a:r>
            <a:r>
              <a:rPr lang="en-GB" sz="1400" dirty="0" err="1"/>
              <a:t>Tämän</a:t>
            </a:r>
            <a:r>
              <a:rPr lang="en-GB" sz="1400" dirty="0"/>
              <a:t> </a:t>
            </a:r>
            <a:r>
              <a:rPr lang="en-GB" sz="1400" dirty="0" err="1"/>
              <a:t>jälkeen</a:t>
            </a:r>
            <a:r>
              <a:rPr lang="en-GB" sz="1400" dirty="0"/>
              <a:t> </a:t>
            </a:r>
            <a:r>
              <a:rPr lang="en-GB" sz="1400" dirty="0" err="1"/>
              <a:t>meille</a:t>
            </a:r>
            <a:r>
              <a:rPr lang="en-GB" sz="1400" dirty="0"/>
              <a:t> </a:t>
            </a:r>
            <a:r>
              <a:rPr lang="en-GB" sz="1400" dirty="0" err="1"/>
              <a:t>oli</a:t>
            </a:r>
            <a:r>
              <a:rPr lang="en-GB" sz="1400" dirty="0"/>
              <a:t> </a:t>
            </a:r>
            <a:r>
              <a:rPr lang="en-GB" sz="1400" dirty="0" err="1"/>
              <a:t>tosiaankin</a:t>
            </a:r>
            <a:r>
              <a:rPr lang="en-GB" sz="1400" dirty="0"/>
              <a:t> </a:t>
            </a:r>
            <a:r>
              <a:rPr lang="en-GB" sz="1400" dirty="0" err="1"/>
              <a:t>jätetty</a:t>
            </a:r>
            <a:r>
              <a:rPr lang="en-GB" sz="1400" dirty="0"/>
              <a:t> </a:t>
            </a:r>
            <a:r>
              <a:rPr lang="en-GB" sz="1400" dirty="0" err="1"/>
              <a:t>vapaa-aikaa</a:t>
            </a:r>
            <a:r>
              <a:rPr lang="en-GB" sz="1400" dirty="0"/>
              <a:t> </a:t>
            </a:r>
            <a:r>
              <a:rPr lang="en-GB" sz="1400" dirty="0" err="1"/>
              <a:t>tutustua</a:t>
            </a:r>
            <a:r>
              <a:rPr lang="en-GB" sz="1400" dirty="0"/>
              <a:t> </a:t>
            </a:r>
            <a:r>
              <a:rPr lang="en-GB" sz="1400" dirty="0" err="1"/>
              <a:t>kaupunkiin</a:t>
            </a:r>
            <a:r>
              <a:rPr lang="en-GB" sz="1400" dirty="0"/>
              <a:t> </a:t>
            </a:r>
            <a:r>
              <a:rPr lang="en-GB" sz="1400" dirty="0" err="1"/>
              <a:t>kansainvälisten</a:t>
            </a:r>
            <a:r>
              <a:rPr lang="en-GB" sz="1400" dirty="0"/>
              <a:t> </a:t>
            </a:r>
            <a:r>
              <a:rPr lang="en-GB" sz="1400" dirty="0" err="1"/>
              <a:t>kavereidemme</a:t>
            </a:r>
            <a:r>
              <a:rPr lang="en-GB" sz="1400" dirty="0"/>
              <a:t> </a:t>
            </a:r>
            <a:r>
              <a:rPr lang="en-GB" sz="1400" dirty="0" err="1"/>
              <a:t>kanssa</a:t>
            </a:r>
            <a:r>
              <a:rPr lang="en-GB" sz="1400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 dirty="0" err="1"/>
              <a:t>Iltapäivällä</a:t>
            </a:r>
            <a:r>
              <a:rPr lang="en-GB" sz="1400" dirty="0"/>
              <a:t> </a:t>
            </a:r>
            <a:r>
              <a:rPr lang="en-GB" sz="1400" dirty="0" err="1"/>
              <a:t>saavuttuamme</a:t>
            </a:r>
            <a:r>
              <a:rPr lang="en-GB" sz="1400" dirty="0"/>
              <a:t> </a:t>
            </a:r>
            <a:r>
              <a:rPr lang="en-GB" sz="1400" dirty="0" err="1"/>
              <a:t>takaisin</a:t>
            </a:r>
            <a:r>
              <a:rPr lang="en-GB" sz="1400" dirty="0"/>
              <a:t> </a:t>
            </a:r>
            <a:r>
              <a:rPr lang="en-GB" sz="1400" dirty="0" err="1"/>
              <a:t>koululle</a:t>
            </a:r>
            <a:r>
              <a:rPr lang="en-GB" sz="1400" dirty="0"/>
              <a:t> </a:t>
            </a:r>
            <a:r>
              <a:rPr lang="en-GB" sz="1400" dirty="0" err="1"/>
              <a:t>esittelimme</a:t>
            </a:r>
            <a:r>
              <a:rPr lang="en-GB" sz="1400" dirty="0"/>
              <a:t> </a:t>
            </a:r>
            <a:r>
              <a:rPr lang="en-GB" sz="1400" dirty="0" err="1"/>
              <a:t>viikon</a:t>
            </a:r>
            <a:r>
              <a:rPr lang="en-GB" sz="1400" dirty="0"/>
              <a:t> </a:t>
            </a:r>
            <a:r>
              <a:rPr lang="en-GB" sz="1400" dirty="0" err="1"/>
              <a:t>saavutuksiamme</a:t>
            </a:r>
            <a:r>
              <a:rPr lang="en-GB" sz="1400" dirty="0"/>
              <a:t> </a:t>
            </a:r>
            <a:r>
              <a:rPr lang="en-GB" sz="1400" dirty="0" err="1"/>
              <a:t>taiteen</a:t>
            </a:r>
            <a:r>
              <a:rPr lang="en-GB" sz="1400" dirty="0"/>
              <a:t> </a:t>
            </a:r>
            <a:r>
              <a:rPr lang="en-GB" sz="1400" dirty="0" err="1"/>
              <a:t>osalta</a:t>
            </a:r>
            <a:r>
              <a:rPr lang="en-GB" sz="1400" dirty="0"/>
              <a:t> </a:t>
            </a:r>
            <a:r>
              <a:rPr lang="en-GB" sz="1400" dirty="0" err="1"/>
              <a:t>esittämällä</a:t>
            </a:r>
            <a:r>
              <a:rPr lang="en-GB" sz="1400" dirty="0"/>
              <a:t> </a:t>
            </a:r>
            <a:r>
              <a:rPr lang="en-GB" sz="1400" dirty="0" err="1"/>
              <a:t>teatteriryhmien</a:t>
            </a:r>
            <a:r>
              <a:rPr lang="en-GB" sz="1400" dirty="0"/>
              <a:t> </a:t>
            </a:r>
            <a:r>
              <a:rPr lang="en-GB" sz="1400" dirty="0" err="1"/>
              <a:t>tuloksia</a:t>
            </a:r>
            <a:r>
              <a:rPr lang="en-GB" sz="1400" dirty="0"/>
              <a:t>. </a:t>
            </a:r>
            <a:r>
              <a:rPr lang="en-GB" sz="1400" dirty="0" err="1"/>
              <a:t>Tämän</a:t>
            </a:r>
            <a:r>
              <a:rPr lang="en-GB" sz="1400" dirty="0"/>
              <a:t> </a:t>
            </a:r>
            <a:r>
              <a:rPr lang="en-GB" sz="1400" dirty="0" err="1"/>
              <a:t>lisäksi</a:t>
            </a:r>
            <a:r>
              <a:rPr lang="en-GB" sz="1400" dirty="0"/>
              <a:t> </a:t>
            </a:r>
            <a:r>
              <a:rPr lang="en-GB" sz="1400" dirty="0" err="1"/>
              <a:t>koulun</a:t>
            </a:r>
            <a:r>
              <a:rPr lang="en-GB" sz="1400" dirty="0"/>
              <a:t> </a:t>
            </a:r>
            <a:r>
              <a:rPr lang="en-GB" sz="1400" dirty="0" err="1"/>
              <a:t>rehtori</a:t>
            </a:r>
            <a:r>
              <a:rPr lang="en-GB" sz="1400" dirty="0"/>
              <a:t> </a:t>
            </a:r>
            <a:r>
              <a:rPr lang="en-GB" sz="1400" dirty="0" err="1"/>
              <a:t>piti</a:t>
            </a:r>
            <a:r>
              <a:rPr lang="en-GB" sz="1400" dirty="0"/>
              <a:t> </a:t>
            </a:r>
            <a:r>
              <a:rPr lang="en-GB" sz="1400" dirty="0" err="1"/>
              <a:t>päättäjäispuheen</a:t>
            </a:r>
            <a:r>
              <a:rPr lang="en-GB" sz="1400" dirty="0"/>
              <a:t> </a:t>
            </a:r>
            <a:r>
              <a:rPr lang="en-GB" sz="1400" dirty="0" err="1"/>
              <a:t>kiittäen</a:t>
            </a:r>
            <a:r>
              <a:rPr lang="en-GB" sz="1400" dirty="0"/>
              <a:t> </a:t>
            </a:r>
            <a:r>
              <a:rPr lang="en-GB" sz="1400" dirty="0" err="1"/>
              <a:t>osallistujia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viikon</a:t>
            </a:r>
            <a:r>
              <a:rPr lang="en-GB" sz="1400" dirty="0"/>
              <a:t> </a:t>
            </a:r>
            <a:r>
              <a:rPr lang="en-GB" sz="1400" dirty="0" err="1"/>
              <a:t>organisoijia</a:t>
            </a:r>
            <a:r>
              <a:rPr lang="en-GB" sz="1400" dirty="0"/>
              <a:t> </a:t>
            </a:r>
            <a:r>
              <a:rPr lang="en-GB" sz="1400" dirty="0" err="1"/>
              <a:t>hyvästä</a:t>
            </a:r>
            <a:r>
              <a:rPr lang="en-GB" sz="1400" dirty="0"/>
              <a:t> </a:t>
            </a:r>
            <a:r>
              <a:rPr lang="en-GB" sz="1400" dirty="0" err="1"/>
              <a:t>työstä</a:t>
            </a:r>
            <a:r>
              <a:rPr lang="en-GB" sz="1400" dirty="0"/>
              <a:t>. </a:t>
            </a:r>
            <a:r>
              <a:rPr lang="en-GB" sz="1400" dirty="0" err="1"/>
              <a:t>Oli</a:t>
            </a:r>
            <a:r>
              <a:rPr lang="en-GB" sz="1400" dirty="0"/>
              <a:t> </a:t>
            </a:r>
            <a:r>
              <a:rPr lang="en-GB" sz="1400" dirty="0" err="1"/>
              <a:t>aika</a:t>
            </a:r>
            <a:r>
              <a:rPr lang="en-GB" sz="1400" dirty="0"/>
              <a:t> </a:t>
            </a:r>
            <a:r>
              <a:rPr lang="en-GB" sz="1400" dirty="0" err="1"/>
              <a:t>juhlia</a:t>
            </a:r>
            <a:r>
              <a:rPr lang="en-GB" sz="1400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 dirty="0" err="1"/>
              <a:t>Läheisiin</a:t>
            </a:r>
            <a:r>
              <a:rPr lang="en-GB" sz="1400" dirty="0"/>
              <a:t> </a:t>
            </a:r>
            <a:r>
              <a:rPr lang="en-GB" sz="1400" dirty="0" err="1"/>
              <a:t>tiloihin</a:t>
            </a:r>
            <a:r>
              <a:rPr lang="en-GB" sz="1400" dirty="0"/>
              <a:t> </a:t>
            </a:r>
            <a:r>
              <a:rPr lang="en-GB" sz="1400" dirty="0" err="1"/>
              <a:t>oli</a:t>
            </a:r>
            <a:r>
              <a:rPr lang="en-GB" sz="1400" dirty="0"/>
              <a:t> </a:t>
            </a:r>
            <a:r>
              <a:rPr lang="en-GB" sz="1400" dirty="0" err="1"/>
              <a:t>valmisteltu</a:t>
            </a:r>
            <a:r>
              <a:rPr lang="en-GB" sz="1400" dirty="0"/>
              <a:t> </a:t>
            </a:r>
            <a:r>
              <a:rPr lang="en-GB" sz="1400" dirty="0" err="1"/>
              <a:t>musiikkia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ruokaa</a:t>
            </a:r>
            <a:r>
              <a:rPr lang="en-GB" sz="1400" dirty="0"/>
              <a:t>. </a:t>
            </a:r>
            <a:r>
              <a:rPr lang="en-GB" sz="1400" dirty="0" err="1"/>
              <a:t>Ilta</a:t>
            </a:r>
            <a:r>
              <a:rPr lang="en-GB" sz="1400" dirty="0"/>
              <a:t> </a:t>
            </a:r>
            <a:r>
              <a:rPr lang="en-GB" sz="1400" dirty="0" err="1"/>
              <a:t>sujuikin</a:t>
            </a:r>
            <a:r>
              <a:rPr lang="en-GB" sz="1400" dirty="0"/>
              <a:t> </a:t>
            </a:r>
            <a:r>
              <a:rPr lang="en-GB" sz="1400" dirty="0" err="1"/>
              <a:t>sutjakkaasti</a:t>
            </a:r>
            <a:r>
              <a:rPr lang="en-GB" sz="1400" dirty="0"/>
              <a:t> </a:t>
            </a:r>
            <a:r>
              <a:rPr lang="en-GB" sz="1400" dirty="0" err="1"/>
              <a:t>hyvän</a:t>
            </a:r>
            <a:r>
              <a:rPr lang="en-GB" sz="1400" dirty="0"/>
              <a:t> </a:t>
            </a:r>
            <a:r>
              <a:rPr lang="en-GB" sz="1400" dirty="0" err="1"/>
              <a:t>ruoan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ystävien</a:t>
            </a:r>
            <a:r>
              <a:rPr lang="en-GB" sz="1400" dirty="0"/>
              <a:t> </a:t>
            </a:r>
            <a:r>
              <a:rPr lang="en-GB" sz="1400" dirty="0" err="1"/>
              <a:t>seurassa</a:t>
            </a:r>
            <a:r>
              <a:rPr lang="en-GB" sz="1400" dirty="0"/>
              <a:t>. </a:t>
            </a:r>
            <a:r>
              <a:rPr lang="en-GB" sz="1400" dirty="0" err="1"/>
              <a:t>Loppuillasta</a:t>
            </a:r>
            <a:r>
              <a:rPr lang="en-GB" sz="1400" dirty="0"/>
              <a:t> </a:t>
            </a:r>
            <a:r>
              <a:rPr lang="en-GB" sz="1400" dirty="0" err="1"/>
              <a:t>hyvästeltiin</a:t>
            </a:r>
            <a:r>
              <a:rPr lang="en-GB" sz="1400" dirty="0"/>
              <a:t> </a:t>
            </a:r>
            <a:r>
              <a:rPr lang="en-GB" sz="1400" dirty="0" err="1"/>
              <a:t>muut</a:t>
            </a:r>
            <a:r>
              <a:rPr lang="en-GB" sz="1400" dirty="0"/>
              <a:t> </a:t>
            </a:r>
            <a:r>
              <a:rPr lang="en-GB" sz="1400" dirty="0" err="1"/>
              <a:t>projektin</a:t>
            </a:r>
            <a:r>
              <a:rPr lang="en-GB" sz="1400" dirty="0"/>
              <a:t> </a:t>
            </a:r>
            <a:r>
              <a:rPr lang="en-GB" sz="1400" dirty="0" err="1"/>
              <a:t>jäsenet</a:t>
            </a:r>
            <a:r>
              <a:rPr lang="en-GB" sz="1400" dirty="0"/>
              <a:t> </a:t>
            </a:r>
            <a:r>
              <a:rPr lang="en-GB" sz="1400" dirty="0" err="1"/>
              <a:t>meidän</a:t>
            </a:r>
            <a:r>
              <a:rPr lang="en-GB" sz="1400" dirty="0"/>
              <a:t> </a:t>
            </a:r>
            <a:r>
              <a:rPr lang="en-GB" sz="1400" dirty="0" err="1"/>
              <a:t>paluumatkamme</a:t>
            </a:r>
            <a:r>
              <a:rPr lang="en-GB" sz="1400" dirty="0"/>
              <a:t> </a:t>
            </a:r>
            <a:r>
              <a:rPr lang="en-GB" sz="1400" dirty="0" err="1"/>
              <a:t>alkaessa</a:t>
            </a:r>
            <a:r>
              <a:rPr lang="en-GB" sz="1400" dirty="0"/>
              <a:t> </a:t>
            </a:r>
            <a:r>
              <a:rPr lang="en-GB" sz="1400" dirty="0" err="1"/>
              <a:t>seuraavan</a:t>
            </a:r>
            <a:r>
              <a:rPr lang="en-GB" sz="1400" dirty="0"/>
              <a:t> </a:t>
            </a:r>
            <a:r>
              <a:rPr lang="en-GB" sz="1400" dirty="0" err="1"/>
              <a:t>aamuyön</a:t>
            </a:r>
            <a:r>
              <a:rPr lang="en-GB" sz="1400" dirty="0"/>
              <a:t> </a:t>
            </a:r>
            <a:r>
              <a:rPr lang="en-GB" sz="1400" dirty="0" err="1"/>
              <a:t>pimeydessä</a:t>
            </a:r>
            <a:r>
              <a:rPr lang="en-GB" sz="1400" dirty="0"/>
              <a:t>. </a:t>
            </a:r>
            <a:r>
              <a:rPr lang="en-GB" sz="1400" dirty="0" err="1"/>
              <a:t>Perheissä</a:t>
            </a:r>
            <a:r>
              <a:rPr lang="en-GB" sz="1400" dirty="0"/>
              <a:t> </a:t>
            </a:r>
            <a:r>
              <a:rPr lang="en-GB" sz="1400" dirty="0" err="1"/>
              <a:t>vietettiin</a:t>
            </a:r>
            <a:r>
              <a:rPr lang="en-GB" sz="1400" dirty="0"/>
              <a:t> </a:t>
            </a:r>
            <a:r>
              <a:rPr lang="en-GB" sz="1400" dirty="0" err="1"/>
              <a:t>vielä</a:t>
            </a:r>
            <a:r>
              <a:rPr lang="en-GB" sz="1400" dirty="0"/>
              <a:t> </a:t>
            </a:r>
            <a:r>
              <a:rPr lang="en-GB" sz="1400" dirty="0" err="1"/>
              <a:t>viimeinen</a:t>
            </a:r>
            <a:r>
              <a:rPr lang="en-GB" sz="1400" dirty="0"/>
              <a:t> </a:t>
            </a:r>
            <a:r>
              <a:rPr lang="en-GB" sz="1400" dirty="0" err="1"/>
              <a:t>haikea</a:t>
            </a:r>
            <a:r>
              <a:rPr lang="en-GB" sz="1400" dirty="0"/>
              <a:t> </a:t>
            </a:r>
            <a:r>
              <a:rPr lang="en-GB" sz="1400" dirty="0" err="1"/>
              <a:t>ilta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neljän</a:t>
            </a:r>
            <a:r>
              <a:rPr lang="en-GB" sz="1400" dirty="0"/>
              <a:t> </a:t>
            </a:r>
            <a:r>
              <a:rPr lang="en-GB" sz="1400" dirty="0" err="1"/>
              <a:t>aikaan</a:t>
            </a:r>
            <a:r>
              <a:rPr lang="en-GB" sz="1400" dirty="0"/>
              <a:t> </a:t>
            </a:r>
            <a:r>
              <a:rPr lang="en-GB" sz="1400" dirty="0" err="1"/>
              <a:t>yöstä</a:t>
            </a:r>
            <a:r>
              <a:rPr lang="en-GB" sz="1400" dirty="0"/>
              <a:t> </a:t>
            </a:r>
            <a:r>
              <a:rPr lang="en-GB" sz="1400" dirty="0" err="1"/>
              <a:t>keräännyimme</a:t>
            </a:r>
            <a:r>
              <a:rPr lang="en-GB" sz="1400" dirty="0"/>
              <a:t> </a:t>
            </a:r>
            <a:r>
              <a:rPr lang="en-GB" sz="1400" dirty="0" err="1"/>
              <a:t>opettajien</a:t>
            </a:r>
            <a:r>
              <a:rPr lang="en-GB" sz="1400" dirty="0"/>
              <a:t> </a:t>
            </a:r>
            <a:r>
              <a:rPr lang="en-GB" sz="1400" dirty="0" err="1"/>
              <a:t>hotellin</a:t>
            </a:r>
            <a:r>
              <a:rPr lang="en-GB" sz="1400" dirty="0"/>
              <a:t> </a:t>
            </a:r>
            <a:r>
              <a:rPr lang="en-GB" sz="1400" dirty="0" err="1"/>
              <a:t>eteen</a:t>
            </a:r>
            <a:r>
              <a:rPr lang="en-GB" sz="1400" dirty="0"/>
              <a:t> </a:t>
            </a:r>
            <a:r>
              <a:rPr lang="en-GB" sz="1400" dirty="0" err="1"/>
              <a:t>valmiina</a:t>
            </a:r>
            <a:r>
              <a:rPr lang="en-GB" sz="1400" dirty="0"/>
              <a:t> </a:t>
            </a:r>
            <a:r>
              <a:rPr lang="en-GB" sz="1400" dirty="0" err="1"/>
              <a:t>palaamaan</a:t>
            </a:r>
            <a:r>
              <a:rPr lang="en-GB" sz="1400" dirty="0"/>
              <a:t> </a:t>
            </a:r>
            <a:r>
              <a:rPr lang="en-GB" sz="1400" dirty="0" err="1"/>
              <a:t>Suomeen</a:t>
            </a:r>
            <a:r>
              <a:rPr lang="en-GB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Vapaa-aika hostperheissä	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Raskaan</a:t>
            </a:r>
            <a:r>
              <a:rPr lang="en-GB" dirty="0"/>
              <a:t> </a:t>
            </a:r>
            <a:r>
              <a:rPr lang="en-GB" dirty="0" err="1"/>
              <a:t>raatamisen</a:t>
            </a:r>
            <a:r>
              <a:rPr lang="en-GB" dirty="0"/>
              <a:t> </a:t>
            </a: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meille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, </a:t>
            </a:r>
            <a:r>
              <a:rPr lang="en-GB" dirty="0" err="1"/>
              <a:t>ihme</a:t>
            </a:r>
            <a:r>
              <a:rPr lang="en-GB" dirty="0"/>
              <a:t> </a:t>
            </a:r>
            <a:r>
              <a:rPr lang="en-GB" dirty="0" err="1"/>
              <a:t>kyllä</a:t>
            </a:r>
            <a:r>
              <a:rPr lang="en-GB" dirty="0"/>
              <a:t>,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jokaiselle</a:t>
            </a:r>
            <a:r>
              <a:rPr lang="en-GB" dirty="0"/>
              <a:t> </a:t>
            </a:r>
            <a:r>
              <a:rPr lang="en-GB" dirty="0" err="1"/>
              <a:t>päivälle</a:t>
            </a:r>
            <a:r>
              <a:rPr lang="en-GB" dirty="0"/>
              <a:t> </a:t>
            </a:r>
            <a:r>
              <a:rPr lang="en-GB" dirty="0" err="1"/>
              <a:t>aikaa</a:t>
            </a:r>
            <a:r>
              <a:rPr lang="en-GB" dirty="0"/>
              <a:t> </a:t>
            </a:r>
            <a:r>
              <a:rPr lang="en-GB" dirty="0" err="1"/>
              <a:t>perheidemme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. Jo </a:t>
            </a:r>
            <a:r>
              <a:rPr lang="en-GB" dirty="0" err="1"/>
              <a:t>viikossa</a:t>
            </a:r>
            <a:r>
              <a:rPr lang="en-GB" dirty="0"/>
              <a:t> </a:t>
            </a:r>
            <a:r>
              <a:rPr lang="en-GB" dirty="0" err="1"/>
              <a:t>ehtii</a:t>
            </a:r>
            <a:r>
              <a:rPr lang="en-GB" dirty="0"/>
              <a:t> </a:t>
            </a:r>
            <a:r>
              <a:rPr lang="en-GB" dirty="0" err="1"/>
              <a:t>aluksi</a:t>
            </a:r>
            <a:r>
              <a:rPr lang="en-GB" dirty="0"/>
              <a:t> </a:t>
            </a:r>
            <a:r>
              <a:rPr lang="en-GB" dirty="0" err="1"/>
              <a:t>tuntemattomiin</a:t>
            </a:r>
            <a:r>
              <a:rPr lang="en-GB" dirty="0"/>
              <a:t> </a:t>
            </a:r>
            <a:r>
              <a:rPr lang="en-GB" dirty="0" err="1"/>
              <a:t>ihmisiin</a:t>
            </a:r>
            <a:r>
              <a:rPr lang="en-GB" dirty="0"/>
              <a:t> </a:t>
            </a:r>
            <a:r>
              <a:rPr lang="en-GB" dirty="0" err="1"/>
              <a:t>kiintymään</a:t>
            </a:r>
            <a:r>
              <a:rPr lang="en-GB" dirty="0"/>
              <a:t> </a:t>
            </a:r>
            <a:r>
              <a:rPr lang="en-GB" dirty="0" err="1"/>
              <a:t>paljon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useilla</a:t>
            </a:r>
            <a:r>
              <a:rPr lang="en-GB" dirty="0"/>
              <a:t> </a:t>
            </a:r>
            <a:r>
              <a:rPr lang="en-GB" dirty="0" err="1"/>
              <a:t>oppilailla</a:t>
            </a:r>
            <a:r>
              <a:rPr lang="en-GB" dirty="0"/>
              <a:t> </a:t>
            </a:r>
            <a:r>
              <a:rPr lang="en-GB" dirty="0" err="1"/>
              <a:t>perjantain</a:t>
            </a:r>
            <a:r>
              <a:rPr lang="en-GB" dirty="0"/>
              <a:t> </a:t>
            </a:r>
            <a:r>
              <a:rPr lang="en-GB" dirty="0" err="1"/>
              <a:t>jäähyväiset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valitettavasti</a:t>
            </a:r>
            <a:r>
              <a:rPr lang="en-GB" dirty="0"/>
              <a:t> </a:t>
            </a:r>
            <a:r>
              <a:rPr lang="en-GB" dirty="0" err="1"/>
              <a:t>lopulliset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Perheiden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kävimme</a:t>
            </a:r>
            <a:r>
              <a:rPr lang="en-GB" dirty="0"/>
              <a:t> </a:t>
            </a:r>
            <a:r>
              <a:rPr lang="en-GB" dirty="0" err="1"/>
              <a:t>tekemässä</a:t>
            </a:r>
            <a:r>
              <a:rPr lang="en-GB" dirty="0"/>
              <a:t> </a:t>
            </a:r>
            <a:r>
              <a:rPr lang="en-GB" dirty="0" err="1"/>
              <a:t>heille</a:t>
            </a:r>
            <a:r>
              <a:rPr lang="en-GB" dirty="0"/>
              <a:t> </a:t>
            </a:r>
            <a:r>
              <a:rPr lang="en-GB" dirty="0" err="1"/>
              <a:t>tuttuja</a:t>
            </a:r>
            <a:r>
              <a:rPr lang="en-GB" dirty="0"/>
              <a:t> </a:t>
            </a:r>
            <a:r>
              <a:rPr lang="en-GB" dirty="0" err="1"/>
              <a:t>asioita</a:t>
            </a:r>
            <a:r>
              <a:rPr lang="en-GB" dirty="0"/>
              <a:t> </a:t>
            </a:r>
            <a:r>
              <a:rPr lang="en-GB" dirty="0" err="1"/>
              <a:t>tutustuen</a:t>
            </a:r>
            <a:r>
              <a:rPr lang="en-GB" dirty="0"/>
              <a:t> mm. </a:t>
            </a:r>
            <a:r>
              <a:rPr lang="en-GB" dirty="0" err="1"/>
              <a:t>Paikalliseen</a:t>
            </a:r>
            <a:r>
              <a:rPr lang="en-GB" dirty="0"/>
              <a:t> </a:t>
            </a:r>
            <a:r>
              <a:rPr lang="en-GB" dirty="0" err="1"/>
              <a:t>kulttuuriin</a:t>
            </a:r>
            <a:r>
              <a:rPr lang="en-GB" dirty="0"/>
              <a:t>, </a:t>
            </a:r>
            <a:r>
              <a:rPr lang="en-GB" dirty="0" err="1"/>
              <a:t>perheiden</a:t>
            </a:r>
            <a:r>
              <a:rPr lang="en-GB" dirty="0"/>
              <a:t> </a:t>
            </a:r>
            <a:r>
              <a:rPr lang="en-GB" dirty="0" err="1"/>
              <a:t>sukulaisiin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heidän</a:t>
            </a:r>
            <a:r>
              <a:rPr lang="en-GB" dirty="0"/>
              <a:t> </a:t>
            </a:r>
            <a:r>
              <a:rPr lang="en-GB" dirty="0" err="1"/>
              <a:t>harrastuksiinsa</a:t>
            </a:r>
            <a:r>
              <a:rPr lang="en-GB" dirty="0"/>
              <a:t>. </a:t>
            </a:r>
            <a:r>
              <a:rPr lang="en-GB" dirty="0" err="1"/>
              <a:t>Iltoihin</a:t>
            </a:r>
            <a:r>
              <a:rPr lang="en-GB" dirty="0"/>
              <a:t> </a:t>
            </a:r>
            <a:r>
              <a:rPr lang="en-GB" dirty="0" err="1"/>
              <a:t>kuului</a:t>
            </a:r>
            <a:r>
              <a:rPr lang="en-GB" dirty="0"/>
              <a:t> </a:t>
            </a:r>
            <a:r>
              <a:rPr lang="en-GB" dirty="0" err="1"/>
              <a:t>esimerkiksi</a:t>
            </a:r>
            <a:r>
              <a:rPr lang="en-GB" dirty="0"/>
              <a:t> </a:t>
            </a:r>
            <a:r>
              <a:rPr lang="en-GB" dirty="0" err="1"/>
              <a:t>allekirjoittaneen</a:t>
            </a:r>
            <a:r>
              <a:rPr lang="en-GB" dirty="0"/>
              <a:t> </a:t>
            </a:r>
            <a:r>
              <a:rPr lang="en-GB" dirty="0" err="1"/>
              <a:t>kohdalla</a:t>
            </a:r>
            <a:r>
              <a:rPr lang="en-GB" dirty="0"/>
              <a:t> </a:t>
            </a:r>
            <a:r>
              <a:rPr lang="en-GB" dirty="0" err="1"/>
              <a:t>illallista</a:t>
            </a:r>
            <a:r>
              <a:rPr lang="en-GB" dirty="0"/>
              <a:t> </a:t>
            </a:r>
            <a:r>
              <a:rPr lang="en-GB" dirty="0" err="1"/>
              <a:t>isovanhempien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, </a:t>
            </a:r>
            <a:r>
              <a:rPr lang="en-GB" dirty="0" err="1"/>
              <a:t>hostin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hänen</a:t>
            </a:r>
            <a:r>
              <a:rPr lang="en-GB" dirty="0"/>
              <a:t> </a:t>
            </a:r>
            <a:r>
              <a:rPr lang="en-GB" dirty="0" err="1"/>
              <a:t>sisarustensa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yhteistä</a:t>
            </a:r>
            <a:r>
              <a:rPr lang="en-GB" dirty="0"/>
              <a:t> </a:t>
            </a:r>
            <a:r>
              <a:rPr lang="en-GB" dirty="0" err="1"/>
              <a:t>tekemistä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tutustumista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perjantai-illan</a:t>
            </a:r>
            <a:r>
              <a:rPr lang="en-GB" dirty="0"/>
              <a:t> </a:t>
            </a:r>
            <a:r>
              <a:rPr lang="en-GB" dirty="0" err="1"/>
              <a:t>syntymäpäiväjuhlat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käytiin</a:t>
            </a:r>
            <a:r>
              <a:rPr lang="en-GB" dirty="0"/>
              <a:t> mm. </a:t>
            </a:r>
            <a:r>
              <a:rPr lang="en-GB" dirty="0" err="1"/>
              <a:t>keilaamassa</a:t>
            </a:r>
            <a:r>
              <a:rPr lang="en-GB" dirty="0"/>
              <a:t>, </a:t>
            </a:r>
            <a:r>
              <a:rPr lang="en-GB" dirty="0" err="1"/>
              <a:t>luistelemassa</a:t>
            </a:r>
            <a:r>
              <a:rPr lang="en-GB" dirty="0"/>
              <a:t> </a:t>
            </a:r>
            <a:r>
              <a:rPr lang="en-GB" dirty="0" err="1"/>
              <a:t>sisäjäillä</a:t>
            </a:r>
            <a:r>
              <a:rPr lang="en-GB" dirty="0"/>
              <a:t>, </a:t>
            </a:r>
            <a:r>
              <a:rPr lang="en-GB" dirty="0" err="1"/>
              <a:t>tutustumassa</a:t>
            </a:r>
            <a:r>
              <a:rPr lang="en-GB" dirty="0"/>
              <a:t> </a:t>
            </a:r>
            <a:r>
              <a:rPr lang="en-GB" dirty="0" err="1"/>
              <a:t>kaupunkiin</a:t>
            </a:r>
            <a:r>
              <a:rPr lang="en-GB" dirty="0"/>
              <a:t> </a:t>
            </a:r>
            <a:r>
              <a:rPr lang="en-GB" dirty="0" err="1"/>
              <a:t>porukalla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vietettiin</a:t>
            </a:r>
            <a:r>
              <a:rPr lang="en-GB" dirty="0"/>
              <a:t> </a:t>
            </a:r>
            <a:r>
              <a:rPr lang="en-GB" dirty="0" err="1"/>
              <a:t>iltaa</a:t>
            </a:r>
            <a:r>
              <a:rPr lang="en-GB" dirty="0"/>
              <a:t> </a:t>
            </a:r>
            <a:r>
              <a:rPr lang="en-GB" dirty="0" err="1"/>
              <a:t>hostin</a:t>
            </a:r>
            <a:r>
              <a:rPr lang="en-GB" dirty="0"/>
              <a:t> </a:t>
            </a:r>
            <a:r>
              <a:rPr lang="en-GB" dirty="0" err="1"/>
              <a:t>kavereiden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korttipelien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juomien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sipsien</a:t>
            </a:r>
            <a:r>
              <a:rPr lang="en-GB" dirty="0"/>
              <a:t> </a:t>
            </a:r>
            <a:r>
              <a:rPr lang="en-GB" dirty="0" err="1"/>
              <a:t>kera</a:t>
            </a:r>
            <a:r>
              <a:rPr lang="en-GB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IMG-20161025-WA00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IMG-20161027-WA00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857625" y="216747"/>
            <a:ext cx="2393156" cy="51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Koulupäivän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aikana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työpajojen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välissä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pidettiin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myös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luovia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taukoja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joiden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aikana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nautittiin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kahvia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otettiin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valokuvia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ja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harrastettiin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2400" dirty="0" err="1">
                <a:latin typeface="Average"/>
                <a:ea typeface="Average"/>
                <a:cs typeface="Average"/>
                <a:sym typeface="Average"/>
              </a:rPr>
              <a:t>taukojumppaa</a:t>
            </a:r>
            <a:r>
              <a:rPr lang="en-GB" sz="2400" dirty="0">
                <a:latin typeface="Average"/>
                <a:ea typeface="Average"/>
                <a:cs typeface="Average"/>
                <a:sym typeface="Average"/>
              </a:rPr>
              <a:t>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1" y="0"/>
            <a:ext cx="289321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Saksaan lähtö, saapuminen ja Berliini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03100"/>
            <a:ext cx="8520600" cy="22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err="1"/>
              <a:t>Helsinkiin</a:t>
            </a:r>
            <a:r>
              <a:rPr lang="en-GB" sz="1600" dirty="0"/>
              <a:t> </a:t>
            </a:r>
            <a:r>
              <a:rPr lang="en-GB" sz="1600" dirty="0" err="1"/>
              <a:t>bussilla</a:t>
            </a:r>
            <a:r>
              <a:rPr lang="en-GB" sz="1600" dirty="0"/>
              <a:t>, </a:t>
            </a:r>
            <a:r>
              <a:rPr lang="en-GB" sz="1600" dirty="0" err="1"/>
              <a:t>opettajat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opiskelijat</a:t>
            </a:r>
            <a:r>
              <a:rPr lang="en-GB" sz="1600" dirty="0"/>
              <a:t> </a:t>
            </a:r>
            <a:r>
              <a:rPr lang="en-GB" sz="1600" dirty="0" err="1"/>
              <a:t>sulassa</a:t>
            </a:r>
            <a:r>
              <a:rPr lang="en-GB" sz="1600" dirty="0"/>
              <a:t> </a:t>
            </a:r>
            <a:r>
              <a:rPr lang="en-GB" sz="1600" dirty="0" err="1"/>
              <a:t>sovussa</a:t>
            </a:r>
            <a:r>
              <a:rPr lang="en-GB" sz="1600" dirty="0"/>
              <a:t>. </a:t>
            </a:r>
            <a:r>
              <a:rPr lang="en-GB" sz="1600" dirty="0" err="1"/>
              <a:t>Lentomatka</a:t>
            </a:r>
            <a:r>
              <a:rPr lang="en-GB" sz="1600" dirty="0"/>
              <a:t> </a:t>
            </a:r>
            <a:r>
              <a:rPr lang="en-GB" sz="1600" dirty="0" err="1"/>
              <a:t>Saksaan</a:t>
            </a:r>
            <a:r>
              <a:rPr lang="en-GB" sz="1600" dirty="0"/>
              <a:t> </a:t>
            </a:r>
            <a:r>
              <a:rPr lang="en-GB" sz="1600" dirty="0" err="1"/>
              <a:t>oli</a:t>
            </a:r>
            <a:r>
              <a:rPr lang="en-GB" sz="1600" dirty="0"/>
              <a:t> </a:t>
            </a:r>
            <a:r>
              <a:rPr lang="en-GB" sz="1600" dirty="0" err="1"/>
              <a:t>mukava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rauhallinen</a:t>
            </a:r>
            <a:r>
              <a:rPr lang="en-GB" sz="1600" dirty="0"/>
              <a:t>. </a:t>
            </a:r>
            <a:r>
              <a:rPr lang="en-GB" sz="1600" dirty="0" err="1"/>
              <a:t>Saksaan</a:t>
            </a:r>
            <a:r>
              <a:rPr lang="en-GB" sz="1600" dirty="0"/>
              <a:t> </a:t>
            </a:r>
            <a:r>
              <a:rPr lang="en-GB" sz="1600" dirty="0" err="1"/>
              <a:t>saavuttiin</a:t>
            </a:r>
            <a:r>
              <a:rPr lang="en-GB" sz="1600" dirty="0"/>
              <a:t> </a:t>
            </a:r>
            <a:r>
              <a:rPr lang="en-GB" sz="1600" dirty="0" err="1"/>
              <a:t>lauantaina</a:t>
            </a:r>
            <a:r>
              <a:rPr lang="en-GB" sz="1600" dirty="0"/>
              <a:t> 22.10. </a:t>
            </a:r>
            <a:r>
              <a:rPr lang="en-GB" sz="1600" dirty="0" err="1"/>
              <a:t>joskus</a:t>
            </a:r>
            <a:r>
              <a:rPr lang="en-GB" sz="1600" dirty="0"/>
              <a:t> </a:t>
            </a:r>
            <a:r>
              <a:rPr lang="en-GB" sz="1600" dirty="0" err="1"/>
              <a:t>iltapäivällä</a:t>
            </a:r>
            <a:r>
              <a:rPr lang="en-GB" sz="1600" dirty="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Berlin-</a:t>
            </a:r>
            <a:r>
              <a:rPr lang="en-GB" sz="1400" dirty="0" err="1"/>
              <a:t>Tegel</a:t>
            </a:r>
            <a:r>
              <a:rPr lang="en-GB" sz="1400" dirty="0"/>
              <a:t> </a:t>
            </a:r>
            <a:r>
              <a:rPr lang="en-GB" sz="1400" dirty="0" err="1"/>
              <a:t>lentoasemalle</a:t>
            </a:r>
            <a:r>
              <a:rPr lang="en-GB" sz="1400" dirty="0"/>
              <a:t> </a:t>
            </a:r>
            <a:r>
              <a:rPr lang="en-GB" sz="1400" dirty="0" err="1"/>
              <a:t>saavuttiin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kaikki</a:t>
            </a:r>
            <a:r>
              <a:rPr lang="en-GB" sz="1400" dirty="0"/>
              <a:t> (</a:t>
            </a:r>
            <a:r>
              <a:rPr lang="en-GB" sz="1400" dirty="0" err="1"/>
              <a:t>paitsi</a:t>
            </a:r>
            <a:r>
              <a:rPr lang="en-GB" sz="1400" dirty="0"/>
              <a:t> </a:t>
            </a:r>
            <a:r>
              <a:rPr lang="en-GB" sz="1400" dirty="0" err="1"/>
              <a:t>Peterin</a:t>
            </a:r>
            <a:r>
              <a:rPr lang="en-GB" sz="1400" dirty="0"/>
              <a:t> </a:t>
            </a:r>
            <a:r>
              <a:rPr lang="en-GB" sz="1400" dirty="0" err="1"/>
              <a:t>laukku</a:t>
            </a:r>
            <a:r>
              <a:rPr lang="en-GB" sz="1400" dirty="0"/>
              <a:t>, RIP) </a:t>
            </a:r>
            <a:r>
              <a:rPr lang="en-GB" sz="1400" dirty="0" err="1"/>
              <a:t>pääsivät</a:t>
            </a:r>
            <a:r>
              <a:rPr lang="en-GB" sz="1400" dirty="0"/>
              <a:t> </a:t>
            </a:r>
            <a:r>
              <a:rPr lang="en-GB" sz="1400" dirty="0" err="1"/>
              <a:t>koneesta</a:t>
            </a:r>
            <a:r>
              <a:rPr lang="en-GB" sz="1400" dirty="0"/>
              <a:t> </a:t>
            </a:r>
            <a:r>
              <a:rPr lang="en-GB" sz="1400" dirty="0" err="1"/>
              <a:t>onnellisena</a:t>
            </a:r>
            <a:r>
              <a:rPr lang="en-GB" sz="1400" dirty="0"/>
              <a:t> </a:t>
            </a:r>
            <a:r>
              <a:rPr lang="en-GB" sz="1400" dirty="0" err="1"/>
              <a:t>ulos</a:t>
            </a:r>
            <a:r>
              <a:rPr lang="en-GB" sz="1400" dirty="0"/>
              <a:t>. </a:t>
            </a:r>
            <a:r>
              <a:rPr lang="en-GB" sz="1400" dirty="0" err="1"/>
              <a:t>Lentoasemalta</a:t>
            </a:r>
            <a:r>
              <a:rPr lang="en-GB" sz="1400" dirty="0"/>
              <a:t> </a:t>
            </a:r>
            <a:r>
              <a:rPr lang="en-GB" sz="1400" dirty="0" err="1"/>
              <a:t>suunnattiin</a:t>
            </a:r>
            <a:r>
              <a:rPr lang="en-GB" sz="1400" dirty="0"/>
              <a:t> </a:t>
            </a:r>
            <a:r>
              <a:rPr lang="en-GB" sz="1400" dirty="0" err="1"/>
              <a:t>linja-autolla</a:t>
            </a:r>
            <a:r>
              <a:rPr lang="en-GB" sz="1400" dirty="0"/>
              <a:t> </a:t>
            </a:r>
            <a:r>
              <a:rPr lang="en-GB" sz="1400" dirty="0" err="1"/>
              <a:t>lähemmäs</a:t>
            </a:r>
            <a:r>
              <a:rPr lang="en-GB" sz="1400" dirty="0"/>
              <a:t> </a:t>
            </a:r>
            <a:r>
              <a:rPr lang="en-GB" sz="1400" dirty="0" err="1"/>
              <a:t>keskustaa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hostellia</a:t>
            </a:r>
            <a:r>
              <a:rPr lang="en-GB" sz="1400" dirty="0"/>
              <a:t>, </a:t>
            </a:r>
            <a:r>
              <a:rPr lang="en-GB" sz="1400" dirty="0" err="1"/>
              <a:t>Ekin</a:t>
            </a:r>
            <a:r>
              <a:rPr lang="en-GB" sz="1400" dirty="0"/>
              <a:t> </a:t>
            </a:r>
            <a:r>
              <a:rPr lang="en-GB" sz="1400" dirty="0" err="1"/>
              <a:t>johdattaessa</a:t>
            </a:r>
            <a:r>
              <a:rPr lang="en-GB" sz="1400" dirty="0"/>
              <a:t> </a:t>
            </a:r>
            <a:r>
              <a:rPr lang="en-GB" sz="1400" dirty="0" err="1"/>
              <a:t>riemuitsevaa</a:t>
            </a:r>
            <a:r>
              <a:rPr lang="en-GB" sz="1400" dirty="0"/>
              <a:t> </a:t>
            </a:r>
            <a:r>
              <a:rPr lang="en-GB" sz="1400" dirty="0" err="1"/>
              <a:t>joukkoa</a:t>
            </a:r>
            <a:r>
              <a:rPr lang="en-GB" sz="1400" dirty="0"/>
              <a:t> </a:t>
            </a:r>
            <a:r>
              <a:rPr lang="en-GB" sz="1400" dirty="0" err="1"/>
              <a:t>valossaan</a:t>
            </a:r>
            <a:r>
              <a:rPr lang="en-GB" sz="1400" dirty="0"/>
              <a:t> </a:t>
            </a:r>
            <a:r>
              <a:rPr lang="en-GB" sz="1400" dirty="0" err="1"/>
              <a:t>kohti</a:t>
            </a:r>
            <a:r>
              <a:rPr lang="en-GB" sz="1400" dirty="0"/>
              <a:t> </a:t>
            </a:r>
            <a:r>
              <a:rPr lang="en-GB" sz="1400" dirty="0" err="1"/>
              <a:t>lepoa</a:t>
            </a:r>
            <a:r>
              <a:rPr lang="en-GB" sz="1400" dirty="0"/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err="1"/>
              <a:t>Hostellilla</a:t>
            </a:r>
            <a:r>
              <a:rPr lang="en-GB" sz="1400" dirty="0"/>
              <a:t> </a:t>
            </a:r>
            <a:r>
              <a:rPr lang="en-GB" sz="1400" dirty="0" err="1"/>
              <a:t>syötiin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pelattiin</a:t>
            </a:r>
            <a:r>
              <a:rPr lang="en-GB" sz="1400" dirty="0"/>
              <a:t> </a:t>
            </a:r>
            <a:r>
              <a:rPr lang="en-GB" sz="1400" dirty="0" err="1"/>
              <a:t>biljardia</a:t>
            </a:r>
            <a:r>
              <a:rPr lang="en-GB" sz="1400" dirty="0"/>
              <a:t>. </a:t>
            </a:r>
            <a:r>
              <a:rPr lang="en-GB" sz="1400" dirty="0" err="1"/>
              <a:t>Tutustuttiin</a:t>
            </a:r>
            <a:r>
              <a:rPr lang="en-GB" sz="1400" dirty="0"/>
              <a:t> </a:t>
            </a:r>
            <a:r>
              <a:rPr lang="en-GB" sz="1400" dirty="0" err="1"/>
              <a:t>myös</a:t>
            </a:r>
            <a:r>
              <a:rPr lang="en-GB" sz="1400" dirty="0"/>
              <a:t> </a:t>
            </a:r>
            <a:r>
              <a:rPr lang="en-GB" sz="1400" dirty="0" err="1"/>
              <a:t>paikallisiin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muihin</a:t>
            </a:r>
            <a:r>
              <a:rPr lang="en-GB" sz="1400" dirty="0"/>
              <a:t>, </a:t>
            </a:r>
            <a:r>
              <a:rPr lang="en-GB" sz="1400" dirty="0" err="1"/>
              <a:t>muun</a:t>
            </a:r>
            <a:r>
              <a:rPr lang="en-GB" sz="1400" dirty="0"/>
              <a:t> </a:t>
            </a:r>
            <a:r>
              <a:rPr lang="en-GB" sz="1400" dirty="0" err="1"/>
              <a:t>muassa</a:t>
            </a:r>
            <a:r>
              <a:rPr lang="en-GB" sz="1400" dirty="0"/>
              <a:t> </a:t>
            </a:r>
            <a:r>
              <a:rPr lang="en-GB" sz="1400" dirty="0" err="1"/>
              <a:t>Kanadasta</a:t>
            </a:r>
            <a:r>
              <a:rPr lang="en-GB" sz="1400" dirty="0"/>
              <a:t> </a:t>
            </a:r>
            <a:r>
              <a:rPr lang="en-GB" sz="1400" dirty="0" err="1"/>
              <a:t>tulleihin</a:t>
            </a:r>
            <a:r>
              <a:rPr lang="en-GB" sz="1400" dirty="0"/>
              <a:t> </a:t>
            </a:r>
            <a:r>
              <a:rPr lang="en-GB" sz="1400" dirty="0" err="1"/>
              <a:t>turisteihin</a:t>
            </a:r>
            <a:r>
              <a:rPr lang="en-GB" sz="1400" dirty="0"/>
              <a:t>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/>
              <a:t>Berliinissä</a:t>
            </a:r>
            <a:r>
              <a:rPr lang="en-GB" sz="1400" dirty="0"/>
              <a:t> </a:t>
            </a:r>
            <a:r>
              <a:rPr lang="en-GB" sz="1400" dirty="0" err="1"/>
              <a:t>kierreltiin</a:t>
            </a:r>
            <a:r>
              <a:rPr lang="en-GB" sz="1400" dirty="0"/>
              <a:t> </a:t>
            </a:r>
            <a:r>
              <a:rPr lang="en-GB" sz="1400" dirty="0" err="1"/>
              <a:t>nähtävyyksiä</a:t>
            </a:r>
            <a:r>
              <a:rPr lang="en-GB" sz="1400" dirty="0"/>
              <a:t>, </a:t>
            </a:r>
            <a:r>
              <a:rPr lang="en-GB" sz="1400" dirty="0" err="1"/>
              <a:t>tällä</a:t>
            </a:r>
            <a:r>
              <a:rPr lang="en-GB" sz="1400" dirty="0"/>
              <a:t> </a:t>
            </a:r>
            <a:r>
              <a:rPr lang="en-GB" sz="1400" dirty="0" err="1"/>
              <a:t>kertaa</a:t>
            </a:r>
            <a:r>
              <a:rPr lang="en-GB" sz="1400" dirty="0"/>
              <a:t> </a:t>
            </a:r>
            <a:r>
              <a:rPr lang="en-GB" sz="1400" dirty="0" err="1"/>
              <a:t>opon</a:t>
            </a:r>
            <a:r>
              <a:rPr lang="en-GB" sz="1400" dirty="0"/>
              <a:t> </a:t>
            </a:r>
            <a:r>
              <a:rPr lang="en-GB" sz="1400" dirty="0" err="1"/>
              <a:t>viisauteen</a:t>
            </a:r>
            <a:r>
              <a:rPr lang="en-GB" sz="1400" dirty="0"/>
              <a:t> </a:t>
            </a:r>
            <a:r>
              <a:rPr lang="en-GB" sz="1400" dirty="0" err="1"/>
              <a:t>turvaten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luottaen</a:t>
            </a:r>
            <a:r>
              <a:rPr lang="en-GB" sz="1400" dirty="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>
              <a:spcBef>
                <a:spcPts val="1000"/>
              </a:spcBef>
              <a:spcAft>
                <a:spcPts val="1000"/>
              </a:spcAft>
              <a:buNone/>
            </a:pPr>
            <a:endParaRPr sz="1400" dirty="0"/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67" name="Shape 67"/>
          <p:cNvSpPr txBox="1"/>
          <p:nvPr/>
        </p:nvSpPr>
        <p:spPr>
          <a:xfrm>
            <a:off x="311700" y="3472075"/>
            <a:ext cx="3513600" cy="7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●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Checkpoint Charlie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●"/>
            </a:pP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Berliinin</a:t>
            </a: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muurin</a:t>
            </a: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jämät</a:t>
            </a: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                        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Font typeface="Average"/>
              <a:buChar char="●"/>
            </a:pP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Valtiopäivätalo</a:t>
            </a: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825300" y="3472075"/>
            <a:ext cx="3513600" cy="7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●"/>
            </a:pP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Brandeburgin</a:t>
            </a: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portti</a:t>
            </a:r>
            <a:endParaRPr lang="en-GB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●"/>
            </a:pP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Holokaustimuistomerkki</a:t>
            </a:r>
            <a:endParaRPr lang="en-GB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●"/>
            </a:pPr>
            <a:r>
              <a:rPr lang="en-GB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Arkkitehtuuri</a:t>
            </a:r>
            <a:endParaRPr lang="en-GB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11700" y="4246360"/>
            <a:ext cx="7951500" cy="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i-FI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Nähtävyyksien jälkeen väsyneet matkamiehet palasivat </a:t>
            </a:r>
            <a:r>
              <a:rPr lang="fi-FI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hostellille</a:t>
            </a:r>
            <a:r>
              <a:rPr lang="fi-FI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nukkumaan. Seuraavana päivänä alkoi matka kohdekaupunkiin, </a:t>
            </a:r>
            <a:r>
              <a:rPr lang="fi-FI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Bitterfeldiin</a:t>
            </a:r>
            <a:r>
              <a:rPr lang="fi-FI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20161026_1515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20161027_1511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8575"/>
            <a:ext cx="6195425" cy="348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20161027_15144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775" y="0"/>
            <a:ext cx="28932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707012" y="321050"/>
            <a:ext cx="4781400" cy="10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400"/>
              <a:t>Wittenbergin kirkko, jonka ovessa Lutherin kuuluisat teesit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IMG-20161027-WA00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866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20161028_1305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400" y="0"/>
            <a:ext cx="28931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133500" y="962650"/>
            <a:ext cx="3042600" cy="18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7500">
                <a:latin typeface="Average"/>
                <a:ea typeface="Average"/>
                <a:cs typeface="Average"/>
                <a:sym typeface="Average"/>
              </a:rPr>
              <a:t>Jee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018600" y="962650"/>
            <a:ext cx="3362100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7500">
                <a:latin typeface="Average"/>
                <a:ea typeface="Average"/>
                <a:cs typeface="Average"/>
                <a:sym typeface="Average"/>
              </a:rPr>
              <a:t>sus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20161027_15174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36300" cy="468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44119" y="4624802"/>
            <a:ext cx="2544900" cy="3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 dirty="0" err="1">
                <a:latin typeface="Average"/>
                <a:ea typeface="Average"/>
                <a:cs typeface="Average"/>
                <a:sym typeface="Average"/>
              </a:rPr>
              <a:t>Herra</a:t>
            </a:r>
            <a:r>
              <a:rPr lang="en-GB" sz="1800" b="1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GB" sz="1800" b="1" dirty="0" err="1">
                <a:latin typeface="Average"/>
                <a:ea typeface="Average"/>
                <a:cs typeface="Average"/>
                <a:sym typeface="Average"/>
              </a:rPr>
              <a:t>isoherra</a:t>
            </a:r>
            <a:r>
              <a:rPr lang="en-GB" sz="1800" b="1" dirty="0">
                <a:latin typeface="Average"/>
                <a:ea typeface="Average"/>
                <a:cs typeface="Average"/>
                <a:sym typeface="Average"/>
              </a:rPr>
              <a:t> Luther</a:t>
            </a:r>
          </a:p>
        </p:txBody>
      </p:sp>
      <p:pic>
        <p:nvPicPr>
          <p:cNvPr id="175" name="Shape 175" descr="20161027_15193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300" y="0"/>
            <a:ext cx="2636300" cy="468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868125" y="4595400"/>
            <a:ext cx="2636400" cy="4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latin typeface="Average"/>
                <a:ea typeface="Average"/>
                <a:cs typeface="Average"/>
                <a:sym typeface="Average"/>
              </a:rPr>
              <a:t>Paikallisia pelimanneja kirkkorauhaa häiritsemässä</a:t>
            </a:r>
          </a:p>
        </p:txBody>
      </p:sp>
      <p:pic>
        <p:nvPicPr>
          <p:cNvPr id="177" name="Shape 177" descr="20161027_15204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2599" y="0"/>
            <a:ext cx="3871400" cy="217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20161027_15162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2599" y="2177649"/>
            <a:ext cx="3871354" cy="217764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405700" y="4468800"/>
            <a:ext cx="3738300" cy="52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 b="1">
                <a:latin typeface="Average"/>
                <a:ea typeface="Average"/>
                <a:cs typeface="Average"/>
                <a:sym typeface="Average"/>
              </a:rPr>
              <a:t>Kirkko oli sisäpuolelta melko vaatimaton.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20161028_10325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176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20161028_11223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569" y="152400"/>
            <a:ext cx="5965030" cy="335532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041850" y="3507725"/>
            <a:ext cx="3934500" cy="12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400"/>
              <a:t>Neuenburgin linnan Fat Willy -torni ja maisema alas laaksoon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20161029_0552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932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113262" y="3808450"/>
            <a:ext cx="5810700" cy="6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 b="1">
                <a:latin typeface="Average"/>
                <a:ea typeface="Average"/>
                <a:cs typeface="Average"/>
                <a:sym typeface="Average"/>
              </a:rPr>
              <a:t>Tunnelma oli kotimatkalla katossa.</a:t>
            </a:r>
          </a:p>
        </p:txBody>
      </p:sp>
      <p:pic>
        <p:nvPicPr>
          <p:cNvPr id="161" name="Shape 161" descr="IMG-20161029-WA0008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225" y="0"/>
            <a:ext cx="6250775" cy="35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Saksa ryhmäkuv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20161022_1708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176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20161022_17120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519" y="894087"/>
            <a:ext cx="5965030" cy="335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20161022_17165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20161022_1747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30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20161023_1014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20161023_1028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20161023_11095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883</Words>
  <Application>Microsoft Office PowerPoint</Application>
  <PresentationFormat>Näytössä katseltava esitys (16:9)</PresentationFormat>
  <Paragraphs>58</Paragraphs>
  <Slides>27</Slides>
  <Notes>27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slate</vt:lpstr>
      <vt:lpstr>Horizon to the Future-rojektin Saksan-reissu</vt:lpstr>
      <vt:lpstr>Saksaan lähtö, saapuminen ja Berliini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Sunnuntai 23.10</vt:lpstr>
      <vt:lpstr>Maanantai 24.10</vt:lpstr>
      <vt:lpstr>Tiistai 25.10 </vt:lpstr>
      <vt:lpstr>Keskiviikko 26.10</vt:lpstr>
      <vt:lpstr>Torstai 27.10.</vt:lpstr>
      <vt:lpstr>Perjantai 28.10</vt:lpstr>
      <vt:lpstr>Vapaa-aika hostperheissä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to the Future-rojektin Saksan-reissu</dc:title>
  <cp:lastModifiedBy>Erik Kuitunen</cp:lastModifiedBy>
  <cp:revision>4</cp:revision>
  <dcterms:modified xsi:type="dcterms:W3CDTF">2017-02-23T20:57:28Z</dcterms:modified>
</cp:coreProperties>
</file>