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Suorakulmio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uorakulmio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uorakulmio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uorakulmio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uora yhdysviiva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uorakulmio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i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i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5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FFE8-3609-481C-9257-318CCBC69B22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16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693F7DB-23FC-4180-A130-AC04D9882C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0921-610A-4D88-A76F-16E28FB1EFB8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4E5C-01FD-46B3-B126-83C9EB82FF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Suorakulmio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uorakulmio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uorakulmio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uorakulmio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orakulmio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uora yhdysviiva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lipsi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lipsi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4BA4-3E89-449F-8B6C-9CF1F493BA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043E-EE18-4DD4-B2D1-5CD9AD3E7A09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85E0-81C6-4B03-ADEA-DC28FC42D5C4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1628-7048-4316-939A-36C11A355A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Suorakulmio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uorakulmio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uorakulmio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uorakulmio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orakulmio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uorakulmio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uorakulmio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uora yhdysviiva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i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i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26DA-CCBD-4012-BAC9-4DEC2FF7C0C6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E59629-8F22-4959-B75C-4C08C9C5E6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 yhdysviiva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86A1-B89C-4990-AA50-A6BB1C0A3CA3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87BC-EEB2-4B5F-AD4F-21472CE22C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uorakulmio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orakulmio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uorakulmio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uorakulmio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uorakulmio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orakulmio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uora yhdysviiva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uorakulmio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lipsi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i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Sisällön paikkamerkk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26" name="Sisällön paikkamerkk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23" name="Otsikk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8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BEF2-2056-43C8-8F0B-B17ADEB7FE7A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19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737526-9F4E-4C82-9996-AA734930CF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1B97-9CCC-464E-906C-90030C7242CF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666B-1DA2-41A3-9683-E73405CED1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Suorakulmio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Suorakulmi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Suorakulmio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uorakulmio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uorakulmio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07FA-FF40-44D8-B943-4F65E76662BC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AAAA30-4FBB-4B30-8137-182559A31B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uorakulmio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uorakulmi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uorakulmio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orakulmio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uorakulmio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orakulmio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uora yhdysviiva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lipsi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i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uorakulmio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Sisällön paikkamerkk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6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3DA31C-7186-40A6-8700-E08978BF35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7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66B6-7914-4135-B458-894F525699FD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18" name="Alatunnisteen paikkamerk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 yhdysviiva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uorakulmio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uorakulmi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uorakulmio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orakulmio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uorakulmio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uorakulmio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uorakulmio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lipsi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i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uorakulmio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E311-4647-479C-B4D8-7938376270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7" name="Päivämäärän paikkamerkki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054E-8BCD-4AE2-A76D-01DBDCC726CC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18" name="Alatunnisteen paikkamerk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orakulmi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5BAC48-9858-466A-883A-133E7F3DF572}" type="datetimeFigureOut">
              <a:rPr lang="fi-FI"/>
              <a:pPr>
                <a:defRPr/>
              </a:pPr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lipsi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7578C4-5469-4C07-ACDF-FB4596DD57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8" name="Otsikon paikkamerkki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1039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196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7BA79D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yture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400" smtClean="0">
                <a:solidFill>
                  <a:srgbClr val="919671"/>
                </a:solidFill>
              </a:rPr>
              <a:t>Mitä eroa termeillä?</a:t>
            </a:r>
          </a:p>
        </p:txBody>
      </p:sp>
      <p:sp>
        <p:nvSpPr>
          <p:cNvPr id="13315" name="Sisällön paikkamerkki 4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8504238" cy="4572000"/>
          </a:xfrm>
        </p:spPr>
        <p:txBody>
          <a:bodyPr/>
          <a:lstStyle/>
          <a:p>
            <a:pPr eaLnBrk="1" hangingPunct="1"/>
            <a:r>
              <a:rPr lang="fi-FI" sz="5400" smtClean="0"/>
              <a:t>Terveyskasvatus</a:t>
            </a:r>
          </a:p>
          <a:p>
            <a:pPr eaLnBrk="1" hangingPunct="1"/>
            <a:r>
              <a:rPr lang="fi-FI" sz="5400" smtClean="0"/>
              <a:t>Terveysvalistus</a:t>
            </a:r>
          </a:p>
          <a:p>
            <a:pPr eaLnBrk="1" hangingPunct="1"/>
            <a:r>
              <a:rPr lang="fi-FI" sz="5400" smtClean="0"/>
              <a:t>Terveysopetus</a:t>
            </a:r>
          </a:p>
          <a:p>
            <a:pPr eaLnBrk="1" hangingPunct="1"/>
            <a:r>
              <a:rPr lang="fi-FI" sz="5400" smtClean="0"/>
              <a:t>Terveysneuvonta</a:t>
            </a:r>
          </a:p>
          <a:p>
            <a:pPr eaLnBrk="1" hangingPunct="1"/>
            <a:r>
              <a:rPr lang="fi-FI" sz="5400" smtClean="0"/>
              <a:t>Terveystieto</a:t>
            </a:r>
          </a:p>
          <a:p>
            <a:pPr eaLnBrk="1" hangingPunct="1"/>
            <a:endParaRPr lang="fi-FI" sz="5400" smtClean="0"/>
          </a:p>
        </p:txBody>
      </p:sp>
      <p:pic>
        <p:nvPicPr>
          <p:cNvPr id="13316" name="Picture 2" descr="C:\Documents and Settings\rautterh\Local Settings\Temporary Internet Files\Content.IE5\AP2CP8PS\MCj023213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286125"/>
            <a:ext cx="20431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Terveyskasvatuksen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i-FI" smtClean="0"/>
          </a:p>
        </p:txBody>
      </p:sp>
      <p:sp>
        <p:nvSpPr>
          <p:cNvPr id="6" name="Tekstikehys 5"/>
          <p:cNvSpPr txBox="1">
            <a:spLocks noChangeArrowheads="1"/>
          </p:cNvSpPr>
          <p:nvPr/>
        </p:nvSpPr>
        <p:spPr bwMode="auto">
          <a:xfrm>
            <a:off x="357188" y="1785938"/>
            <a:ext cx="2214562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Terveyskasvatus</a:t>
            </a:r>
          </a:p>
        </p:txBody>
      </p:sp>
      <p:sp>
        <p:nvSpPr>
          <p:cNvPr id="7" name="Tekstikehys 6"/>
          <p:cNvSpPr txBox="1">
            <a:spLocks noChangeArrowheads="1"/>
          </p:cNvSpPr>
          <p:nvPr/>
        </p:nvSpPr>
        <p:spPr bwMode="auto">
          <a:xfrm>
            <a:off x="3000375" y="1785938"/>
            <a:ext cx="2214563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Terveysosaaminen</a:t>
            </a:r>
          </a:p>
        </p:txBody>
      </p:sp>
      <p:sp>
        <p:nvSpPr>
          <p:cNvPr id="9" name="Tekstikehys 8"/>
          <p:cNvSpPr txBox="1">
            <a:spLocks noChangeArrowheads="1"/>
          </p:cNvSpPr>
          <p:nvPr/>
        </p:nvSpPr>
        <p:spPr bwMode="auto">
          <a:xfrm>
            <a:off x="5786438" y="1785938"/>
            <a:ext cx="2571750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Terveyskäyttäytyminen</a:t>
            </a:r>
          </a:p>
        </p:txBody>
      </p:sp>
      <p:sp>
        <p:nvSpPr>
          <p:cNvPr id="10" name="Tekstikehys 9"/>
          <p:cNvSpPr txBox="1">
            <a:spLocks noChangeArrowheads="1"/>
          </p:cNvSpPr>
          <p:nvPr/>
        </p:nvSpPr>
        <p:spPr bwMode="auto">
          <a:xfrm>
            <a:off x="428625" y="2928938"/>
            <a:ext cx="2071688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>
                <a:hlinkClick r:id="rId2"/>
              </a:rPr>
              <a:t>Terveysvalistus</a:t>
            </a:r>
            <a:endParaRPr lang="fi-FI"/>
          </a:p>
          <a:p>
            <a:r>
              <a:rPr lang="fi-FI"/>
              <a:t>Terveysopetus</a:t>
            </a:r>
          </a:p>
          <a:p>
            <a:r>
              <a:rPr lang="fi-FI"/>
              <a:t>Terveysneuvonta</a:t>
            </a:r>
          </a:p>
        </p:txBody>
      </p:sp>
      <p:sp>
        <p:nvSpPr>
          <p:cNvPr id="11" name="Tekstikehys 10"/>
          <p:cNvSpPr txBox="1">
            <a:spLocks noChangeArrowheads="1"/>
          </p:cNvSpPr>
          <p:nvPr/>
        </p:nvSpPr>
        <p:spPr bwMode="auto">
          <a:xfrm>
            <a:off x="3143250" y="2928938"/>
            <a:ext cx="2071688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Tiedot </a:t>
            </a:r>
          </a:p>
          <a:p>
            <a:r>
              <a:rPr lang="fi-FI"/>
              <a:t>Taidot</a:t>
            </a:r>
          </a:p>
          <a:p>
            <a:r>
              <a:rPr lang="fi-FI"/>
              <a:t>Arvot</a:t>
            </a:r>
          </a:p>
          <a:p>
            <a:r>
              <a:rPr lang="fi-FI"/>
              <a:t>Asenteet</a:t>
            </a:r>
          </a:p>
        </p:txBody>
      </p:sp>
      <p:sp>
        <p:nvSpPr>
          <p:cNvPr id="14" name="Tekstikehys 13"/>
          <p:cNvSpPr txBox="1">
            <a:spLocks noChangeArrowheads="1"/>
          </p:cNvSpPr>
          <p:nvPr/>
        </p:nvSpPr>
        <p:spPr bwMode="auto">
          <a:xfrm>
            <a:off x="5786438" y="3071813"/>
            <a:ext cx="2357437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Valinnat ja tottumukset</a:t>
            </a:r>
          </a:p>
          <a:p>
            <a:r>
              <a:rPr lang="fi-FI"/>
              <a:t>Elämäntavat</a:t>
            </a:r>
          </a:p>
        </p:txBody>
      </p:sp>
      <p:sp>
        <p:nvSpPr>
          <p:cNvPr id="15" name="Nuoli oikealle 14"/>
          <p:cNvSpPr/>
          <p:nvPr/>
        </p:nvSpPr>
        <p:spPr>
          <a:xfrm>
            <a:off x="357188" y="2214563"/>
            <a:ext cx="7929562" cy="7858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" name="Raidallinen nuoli oikealle 15"/>
          <p:cNvSpPr/>
          <p:nvPr/>
        </p:nvSpPr>
        <p:spPr>
          <a:xfrm>
            <a:off x="857250" y="4500563"/>
            <a:ext cx="2071688" cy="1571625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7" name="Tekstikehys 16"/>
          <p:cNvSpPr txBox="1">
            <a:spLocks noChangeArrowheads="1"/>
          </p:cNvSpPr>
          <p:nvPr/>
        </p:nvSpPr>
        <p:spPr bwMode="auto">
          <a:xfrm>
            <a:off x="3571875" y="4500563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/>
              <a:t>Hyvinvointi</a:t>
            </a:r>
          </a:p>
          <a:p>
            <a:r>
              <a:rPr lang="fi-FI" sz="3200"/>
              <a:t>Terveys</a:t>
            </a:r>
          </a:p>
          <a:p>
            <a:r>
              <a:rPr lang="fi-FI" sz="3200"/>
              <a:t>Turvallisuus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 animBg="1"/>
      <p:bldP spid="7" grpId="0" build="p" animBg="1"/>
      <p:bldP spid="9" grpId="0" build="p" animBg="1"/>
      <p:bldP spid="10" grpId="0" build="p" animBg="1"/>
      <p:bldP spid="11" grpId="0" build="p" animBg="1"/>
      <p:bldP spid="14" grpId="0" build="p" animBg="1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Terveystieto</a:t>
            </a:r>
            <a:endParaRPr lang="fi-FI" dirty="0"/>
          </a:p>
        </p:txBody>
      </p:sp>
      <p:sp>
        <p:nvSpPr>
          <p:cNvPr id="4" name="Tekstikehys 3"/>
          <p:cNvSpPr txBox="1"/>
          <p:nvPr/>
        </p:nvSpPr>
        <p:spPr>
          <a:xfrm>
            <a:off x="714375" y="1714500"/>
            <a:ext cx="3571875" cy="13843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sz="2800" dirty="0"/>
              <a:t>Terveyskasvatusta</a:t>
            </a:r>
          </a:p>
          <a:p>
            <a:pPr>
              <a:defRPr/>
            </a:pPr>
            <a:r>
              <a:rPr lang="fi-FI" sz="2800" dirty="0"/>
              <a:t>Terveysneuvontaa</a:t>
            </a:r>
          </a:p>
          <a:p>
            <a:pPr>
              <a:defRPr/>
            </a:pPr>
            <a:r>
              <a:rPr lang="fi-FI" sz="2800" dirty="0"/>
              <a:t>Terveysopetusta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857750" y="2571750"/>
            <a:ext cx="3357563" cy="9540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sz="2800" dirty="0"/>
              <a:t>Käytännönläheinen</a:t>
            </a:r>
          </a:p>
          <a:p>
            <a:pPr>
              <a:defRPr/>
            </a:pPr>
            <a:r>
              <a:rPr lang="fi-FI" sz="2800" dirty="0"/>
              <a:t>Monitieteinen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1143000" y="4286250"/>
            <a:ext cx="2270125" cy="1812925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i-FI" dirty="0"/>
          </a:p>
        </p:txBody>
      </p:sp>
      <p:sp>
        <p:nvSpPr>
          <p:cNvPr id="7" name="Tekstikehys 6"/>
          <p:cNvSpPr txBox="1">
            <a:spLocks noChangeArrowheads="1"/>
          </p:cNvSpPr>
          <p:nvPr/>
        </p:nvSpPr>
        <p:spPr bwMode="auto">
          <a:xfrm>
            <a:off x="4071938" y="4357688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/>
              <a:t>Hyvinvointi</a:t>
            </a:r>
          </a:p>
          <a:p>
            <a:r>
              <a:rPr lang="fi-FI" sz="3200"/>
              <a:t>Terveys</a:t>
            </a:r>
          </a:p>
          <a:p>
            <a:r>
              <a:rPr lang="fi-FI" sz="3200"/>
              <a:t>Turvallisuus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Terveyskasvatuksen haasteet</a:t>
            </a:r>
            <a:endParaRPr lang="fi-FI" dirty="0"/>
          </a:p>
        </p:txBody>
      </p:sp>
      <p:pic>
        <p:nvPicPr>
          <p:cNvPr id="16387" name="Sisällön paikkamerkki 3" descr="IMG_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357313"/>
            <a:ext cx="8482013" cy="4614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Terveyden tasot (s.19). Sijoita kouluruokailu terveyden tasoille. </a:t>
            </a:r>
            <a:endParaRPr lang="fi-FI" dirty="0"/>
          </a:p>
        </p:txBody>
      </p:sp>
      <p:pic>
        <p:nvPicPr>
          <p:cNvPr id="17411" name="Sisällön paikkamerkki 3" descr="IMG_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00188"/>
            <a:ext cx="63754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hteiskunnallinen">
  <a:themeElements>
    <a:clrScheme name="Mediaa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Yhteiskunnallinen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Yhteiskunnallinen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</TotalTime>
  <Words>49</Words>
  <Application>Microsoft Office PowerPoint</Application>
  <PresentationFormat>Näytössä katseltava diaesitys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Yhteiskunnallinen</vt:lpstr>
      <vt:lpstr>Mitä eroa termeillä?</vt:lpstr>
      <vt:lpstr>Terveyskasvatuksen tavoitteet</vt:lpstr>
      <vt:lpstr>Terveystieto</vt:lpstr>
      <vt:lpstr>Terveyskasvatuksen haasteet</vt:lpstr>
      <vt:lpstr>Terveyden tasot (s.19). Sijoita kouluruokailu terveyden tasoille. </vt:lpstr>
    </vt:vector>
  </TitlesOfParts>
  <Company>Nokian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eroa termeillä?</dc:title>
  <dc:creator>rautterh</dc:creator>
  <cp:lastModifiedBy>tietohallinto</cp:lastModifiedBy>
  <cp:revision>19</cp:revision>
  <dcterms:created xsi:type="dcterms:W3CDTF">2009-02-04T08:50:35Z</dcterms:created>
  <dcterms:modified xsi:type="dcterms:W3CDTF">2017-04-03T07:21:42Z</dcterms:modified>
</cp:coreProperties>
</file>