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A859D0-D631-4CE7-AEB7-C7383841EEFE}" v="34" dt="2018-12-19T09:42:28.9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Luodeslampi" userId="25bda7e98a9ce93c" providerId="LiveId" clId="{E7A859D0-D631-4CE7-AEB7-C7383841EEFE}"/>
    <pc:docChg chg="custSel addSld modSld sldOrd">
      <pc:chgData name="Anne Luodeslampi" userId="25bda7e98a9ce93c" providerId="LiveId" clId="{E7A859D0-D631-4CE7-AEB7-C7383841EEFE}" dt="2018-12-19T09:43:37.069" v="1498" actId="255"/>
      <pc:docMkLst>
        <pc:docMk/>
      </pc:docMkLst>
      <pc:sldChg chg="modSp">
        <pc:chgData name="Anne Luodeslampi" userId="25bda7e98a9ce93c" providerId="LiveId" clId="{E7A859D0-D631-4CE7-AEB7-C7383841EEFE}" dt="2018-12-19T07:39:30.146" v="222" actId="207"/>
        <pc:sldMkLst>
          <pc:docMk/>
          <pc:sldMk cId="222153755" sldId="257"/>
        </pc:sldMkLst>
        <pc:spChg chg="mod">
          <ac:chgData name="Anne Luodeslampi" userId="25bda7e98a9ce93c" providerId="LiveId" clId="{E7A859D0-D631-4CE7-AEB7-C7383841EEFE}" dt="2018-12-19T07:39:30.146" v="222" actId="207"/>
          <ac:spMkLst>
            <pc:docMk/>
            <pc:sldMk cId="222153755" sldId="257"/>
            <ac:spMk id="3" creationId="{2ECAFCD6-DA3A-4862-9ECC-A575B2A55A06}"/>
          </ac:spMkLst>
        </pc:spChg>
      </pc:sldChg>
      <pc:sldChg chg="modSp">
        <pc:chgData name="Anne Luodeslampi" userId="25bda7e98a9ce93c" providerId="LiveId" clId="{E7A859D0-D631-4CE7-AEB7-C7383841EEFE}" dt="2018-12-19T07:39:35.895" v="223" actId="207"/>
        <pc:sldMkLst>
          <pc:docMk/>
          <pc:sldMk cId="2451305742" sldId="259"/>
        </pc:sldMkLst>
        <pc:spChg chg="mod">
          <ac:chgData name="Anne Luodeslampi" userId="25bda7e98a9ce93c" providerId="LiveId" clId="{E7A859D0-D631-4CE7-AEB7-C7383841EEFE}" dt="2018-12-19T07:39:35.895" v="223" actId="207"/>
          <ac:spMkLst>
            <pc:docMk/>
            <pc:sldMk cId="2451305742" sldId="259"/>
            <ac:spMk id="3" creationId="{49336217-C6E7-4F96-ADAB-8A75D5FEE8AF}"/>
          </ac:spMkLst>
        </pc:spChg>
      </pc:sldChg>
      <pc:sldChg chg="modSp">
        <pc:chgData name="Anne Luodeslampi" userId="25bda7e98a9ce93c" providerId="LiveId" clId="{E7A859D0-D631-4CE7-AEB7-C7383841EEFE}" dt="2018-12-19T07:39:41.051" v="224" actId="207"/>
        <pc:sldMkLst>
          <pc:docMk/>
          <pc:sldMk cId="3776167184" sldId="260"/>
        </pc:sldMkLst>
        <pc:spChg chg="mod">
          <ac:chgData name="Anne Luodeslampi" userId="25bda7e98a9ce93c" providerId="LiveId" clId="{E7A859D0-D631-4CE7-AEB7-C7383841EEFE}" dt="2018-12-19T07:39:41.051" v="224" actId="207"/>
          <ac:spMkLst>
            <pc:docMk/>
            <pc:sldMk cId="3776167184" sldId="260"/>
            <ac:spMk id="3" creationId="{D8BFA7D7-6EF7-4A5D-84E4-34353EC247F5}"/>
          </ac:spMkLst>
        </pc:spChg>
      </pc:sldChg>
      <pc:sldChg chg="modSp">
        <pc:chgData name="Anne Luodeslampi" userId="25bda7e98a9ce93c" providerId="LiveId" clId="{E7A859D0-D631-4CE7-AEB7-C7383841EEFE}" dt="2018-12-19T07:39:46.317" v="225" actId="207"/>
        <pc:sldMkLst>
          <pc:docMk/>
          <pc:sldMk cId="314474245" sldId="261"/>
        </pc:sldMkLst>
        <pc:spChg chg="mod">
          <ac:chgData name="Anne Luodeslampi" userId="25bda7e98a9ce93c" providerId="LiveId" clId="{E7A859D0-D631-4CE7-AEB7-C7383841EEFE}" dt="2018-12-19T07:39:46.317" v="225" actId="207"/>
          <ac:spMkLst>
            <pc:docMk/>
            <pc:sldMk cId="314474245" sldId="261"/>
            <ac:spMk id="3" creationId="{2887CF6F-A967-46C2-876C-AB2B006728EB}"/>
          </ac:spMkLst>
        </pc:spChg>
      </pc:sldChg>
      <pc:sldChg chg="modSp add">
        <pc:chgData name="Anne Luodeslampi" userId="25bda7e98a9ce93c" providerId="LiveId" clId="{E7A859D0-D631-4CE7-AEB7-C7383841EEFE}" dt="2018-12-19T07:39:54.900" v="226" actId="207"/>
        <pc:sldMkLst>
          <pc:docMk/>
          <pc:sldMk cId="920939983" sldId="263"/>
        </pc:sldMkLst>
        <pc:spChg chg="mod">
          <ac:chgData name="Anne Luodeslampi" userId="25bda7e98a9ce93c" providerId="LiveId" clId="{E7A859D0-D631-4CE7-AEB7-C7383841EEFE}" dt="2018-12-19T07:35:09.318" v="5"/>
          <ac:spMkLst>
            <pc:docMk/>
            <pc:sldMk cId="920939983" sldId="263"/>
            <ac:spMk id="2" creationId="{B1270FE6-E5F9-4CD2-AE43-7EF6BD17EED1}"/>
          </ac:spMkLst>
        </pc:spChg>
        <pc:spChg chg="mod">
          <ac:chgData name="Anne Luodeslampi" userId="25bda7e98a9ce93c" providerId="LiveId" clId="{E7A859D0-D631-4CE7-AEB7-C7383841EEFE}" dt="2018-12-19T07:39:54.900" v="226" actId="207"/>
          <ac:spMkLst>
            <pc:docMk/>
            <pc:sldMk cId="920939983" sldId="263"/>
            <ac:spMk id="3" creationId="{5E3FCB01-C046-4D44-A87E-EECA135F0A5B}"/>
          </ac:spMkLst>
        </pc:spChg>
      </pc:sldChg>
      <pc:sldChg chg="modSp add">
        <pc:chgData name="Anne Luodeslampi" userId="25bda7e98a9ce93c" providerId="LiveId" clId="{E7A859D0-D631-4CE7-AEB7-C7383841EEFE}" dt="2018-12-19T07:39:17.193" v="221" actId="207"/>
        <pc:sldMkLst>
          <pc:docMk/>
          <pc:sldMk cId="1724168914" sldId="264"/>
        </pc:sldMkLst>
        <pc:spChg chg="mod">
          <ac:chgData name="Anne Luodeslampi" userId="25bda7e98a9ce93c" providerId="LiveId" clId="{E7A859D0-D631-4CE7-AEB7-C7383841EEFE}" dt="2018-12-19T07:39:17.193" v="221" actId="207"/>
          <ac:spMkLst>
            <pc:docMk/>
            <pc:sldMk cId="1724168914" sldId="264"/>
            <ac:spMk id="2" creationId="{36FE27E6-4FE5-4311-8FD1-4E3E3485C5F4}"/>
          </ac:spMkLst>
        </pc:spChg>
      </pc:sldChg>
      <pc:sldChg chg="modSp add">
        <pc:chgData name="Anne Luodeslampi" userId="25bda7e98a9ce93c" providerId="LiveId" clId="{E7A859D0-D631-4CE7-AEB7-C7383841EEFE}" dt="2018-12-19T07:41:53.958" v="376" actId="27636"/>
        <pc:sldMkLst>
          <pc:docMk/>
          <pc:sldMk cId="2414001031" sldId="265"/>
        </pc:sldMkLst>
        <pc:spChg chg="mod">
          <ac:chgData name="Anne Luodeslampi" userId="25bda7e98a9ce93c" providerId="LiveId" clId="{E7A859D0-D631-4CE7-AEB7-C7383841EEFE}" dt="2018-12-19T07:40:38.977" v="250" actId="20577"/>
          <ac:spMkLst>
            <pc:docMk/>
            <pc:sldMk cId="2414001031" sldId="265"/>
            <ac:spMk id="2" creationId="{D23DF3E9-E41A-47D1-8588-C5DDCB391C05}"/>
          </ac:spMkLst>
        </pc:spChg>
        <pc:spChg chg="mod">
          <ac:chgData name="Anne Luodeslampi" userId="25bda7e98a9ce93c" providerId="LiveId" clId="{E7A859D0-D631-4CE7-AEB7-C7383841EEFE}" dt="2018-12-19T07:41:53.958" v="376" actId="27636"/>
          <ac:spMkLst>
            <pc:docMk/>
            <pc:sldMk cId="2414001031" sldId="265"/>
            <ac:spMk id="3" creationId="{C0317494-0749-46FC-BDE1-8C5002BFF3FF}"/>
          </ac:spMkLst>
        </pc:spChg>
      </pc:sldChg>
      <pc:sldChg chg="modSp add">
        <pc:chgData name="Anne Luodeslampi" userId="25bda7e98a9ce93c" providerId="LiveId" clId="{E7A859D0-D631-4CE7-AEB7-C7383841EEFE}" dt="2018-12-19T07:44:43.898" v="689" actId="255"/>
        <pc:sldMkLst>
          <pc:docMk/>
          <pc:sldMk cId="3884742751" sldId="266"/>
        </pc:sldMkLst>
        <pc:spChg chg="mod">
          <ac:chgData name="Anne Luodeslampi" userId="25bda7e98a9ce93c" providerId="LiveId" clId="{E7A859D0-D631-4CE7-AEB7-C7383841EEFE}" dt="2018-12-19T07:43:29.925" v="420" actId="20577"/>
          <ac:spMkLst>
            <pc:docMk/>
            <pc:sldMk cId="3884742751" sldId="266"/>
            <ac:spMk id="2" creationId="{78AB1D30-F866-4316-9CFC-CEF53A2F79F3}"/>
          </ac:spMkLst>
        </pc:spChg>
        <pc:spChg chg="mod">
          <ac:chgData name="Anne Luodeslampi" userId="25bda7e98a9ce93c" providerId="LiveId" clId="{E7A859D0-D631-4CE7-AEB7-C7383841EEFE}" dt="2018-12-19T07:44:43.898" v="689" actId="255"/>
          <ac:spMkLst>
            <pc:docMk/>
            <pc:sldMk cId="3884742751" sldId="266"/>
            <ac:spMk id="3" creationId="{ACF2A0E7-0277-4D99-B7B4-24A75E50B592}"/>
          </ac:spMkLst>
        </pc:spChg>
      </pc:sldChg>
      <pc:sldChg chg="modSp add">
        <pc:chgData name="Anne Luodeslampi" userId="25bda7e98a9ce93c" providerId="LiveId" clId="{E7A859D0-D631-4CE7-AEB7-C7383841EEFE}" dt="2018-12-19T07:56:58.011" v="969" actId="20577"/>
        <pc:sldMkLst>
          <pc:docMk/>
          <pc:sldMk cId="1555802629" sldId="267"/>
        </pc:sldMkLst>
        <pc:spChg chg="mod">
          <ac:chgData name="Anne Luodeslampi" userId="25bda7e98a9ce93c" providerId="LiveId" clId="{E7A859D0-D631-4CE7-AEB7-C7383841EEFE}" dt="2018-12-19T07:56:58.011" v="969" actId="20577"/>
          <ac:spMkLst>
            <pc:docMk/>
            <pc:sldMk cId="1555802629" sldId="267"/>
            <ac:spMk id="3" creationId="{ED169B8D-4C8D-4D1A-AC52-5B9120541331}"/>
          </ac:spMkLst>
        </pc:spChg>
      </pc:sldChg>
      <pc:sldChg chg="modSp add">
        <pc:chgData name="Anne Luodeslampi" userId="25bda7e98a9ce93c" providerId="LiveId" clId="{E7A859D0-D631-4CE7-AEB7-C7383841EEFE}" dt="2018-12-19T07:59:59.233" v="1011" actId="255"/>
        <pc:sldMkLst>
          <pc:docMk/>
          <pc:sldMk cId="638479270" sldId="268"/>
        </pc:sldMkLst>
        <pc:spChg chg="mod">
          <ac:chgData name="Anne Luodeslampi" userId="25bda7e98a9ce93c" providerId="LiveId" clId="{E7A859D0-D631-4CE7-AEB7-C7383841EEFE}" dt="2018-12-19T07:59:59.233" v="1011" actId="255"/>
          <ac:spMkLst>
            <pc:docMk/>
            <pc:sldMk cId="638479270" sldId="268"/>
            <ac:spMk id="3" creationId="{C6DE129E-BC2B-4FA3-A4E4-A025D5BD0304}"/>
          </ac:spMkLst>
        </pc:spChg>
      </pc:sldChg>
      <pc:sldChg chg="modSp add">
        <pc:chgData name="Anne Luodeslampi" userId="25bda7e98a9ce93c" providerId="LiveId" clId="{E7A859D0-D631-4CE7-AEB7-C7383841EEFE}" dt="2018-12-19T07:58:00.411" v="976" actId="1076"/>
        <pc:sldMkLst>
          <pc:docMk/>
          <pc:sldMk cId="1803800412" sldId="269"/>
        </pc:sldMkLst>
        <pc:spChg chg="mod">
          <ac:chgData name="Anne Luodeslampi" userId="25bda7e98a9ce93c" providerId="LiveId" clId="{E7A859D0-D631-4CE7-AEB7-C7383841EEFE}" dt="2018-12-19T07:58:00.411" v="976" actId="1076"/>
          <ac:spMkLst>
            <pc:docMk/>
            <pc:sldMk cId="1803800412" sldId="269"/>
            <ac:spMk id="2" creationId="{E2B47A96-A62C-4595-81C2-134FE932F58F}"/>
          </ac:spMkLst>
        </pc:spChg>
      </pc:sldChg>
      <pc:sldChg chg="modSp add">
        <pc:chgData name="Anne Luodeslampi" userId="25bda7e98a9ce93c" providerId="LiveId" clId="{E7A859D0-D631-4CE7-AEB7-C7383841EEFE}" dt="2018-12-19T08:12:09.903" v="1153" actId="27636"/>
        <pc:sldMkLst>
          <pc:docMk/>
          <pc:sldMk cId="443857098" sldId="270"/>
        </pc:sldMkLst>
        <pc:spChg chg="mod">
          <ac:chgData name="Anne Luodeslampi" userId="25bda7e98a9ce93c" providerId="LiveId" clId="{E7A859D0-D631-4CE7-AEB7-C7383841EEFE}" dt="2018-12-19T08:11:48.700" v="1151" actId="14100"/>
          <ac:spMkLst>
            <pc:docMk/>
            <pc:sldMk cId="443857098" sldId="270"/>
            <ac:spMk id="2" creationId="{E2D9F9AC-B691-4817-9292-70F123E03F7D}"/>
          </ac:spMkLst>
        </pc:spChg>
        <pc:spChg chg="mod">
          <ac:chgData name="Anne Luodeslampi" userId="25bda7e98a9ce93c" providerId="LiveId" clId="{E7A859D0-D631-4CE7-AEB7-C7383841EEFE}" dt="2018-12-19T08:12:09.903" v="1153" actId="27636"/>
          <ac:spMkLst>
            <pc:docMk/>
            <pc:sldMk cId="443857098" sldId="270"/>
            <ac:spMk id="3" creationId="{F9A1B9E4-2DAC-4CBA-9DC1-D22329699F0D}"/>
          </ac:spMkLst>
        </pc:spChg>
      </pc:sldChg>
      <pc:sldChg chg="modSp add">
        <pc:chgData name="Anne Luodeslampi" userId="25bda7e98a9ce93c" providerId="LiveId" clId="{E7A859D0-D631-4CE7-AEB7-C7383841EEFE}" dt="2018-12-19T08:25:23.543" v="1332" actId="207"/>
        <pc:sldMkLst>
          <pc:docMk/>
          <pc:sldMk cId="1273864034" sldId="271"/>
        </pc:sldMkLst>
        <pc:spChg chg="mod">
          <ac:chgData name="Anne Luodeslampi" userId="25bda7e98a9ce93c" providerId="LiveId" clId="{E7A859D0-D631-4CE7-AEB7-C7383841EEFE}" dt="2018-12-19T08:24:24.078" v="1173" actId="20577"/>
          <ac:spMkLst>
            <pc:docMk/>
            <pc:sldMk cId="1273864034" sldId="271"/>
            <ac:spMk id="2" creationId="{8DA30767-027F-4B05-9F71-7AE6B8785394}"/>
          </ac:spMkLst>
        </pc:spChg>
        <pc:spChg chg="mod">
          <ac:chgData name="Anne Luodeslampi" userId="25bda7e98a9ce93c" providerId="LiveId" clId="{E7A859D0-D631-4CE7-AEB7-C7383841EEFE}" dt="2018-12-19T08:25:23.543" v="1332" actId="207"/>
          <ac:spMkLst>
            <pc:docMk/>
            <pc:sldMk cId="1273864034" sldId="271"/>
            <ac:spMk id="3" creationId="{17C8CEC5-8DC1-4A51-B994-51535EB51F4C}"/>
          </ac:spMkLst>
        </pc:spChg>
      </pc:sldChg>
      <pc:sldChg chg="modSp add ord">
        <pc:chgData name="Anne Luodeslampi" userId="25bda7e98a9ce93c" providerId="LiveId" clId="{E7A859D0-D631-4CE7-AEB7-C7383841EEFE}" dt="2018-12-19T09:42:26.787" v="1361"/>
        <pc:sldMkLst>
          <pc:docMk/>
          <pc:sldMk cId="1609523714" sldId="272"/>
        </pc:sldMkLst>
        <pc:spChg chg="mod">
          <ac:chgData name="Anne Luodeslampi" userId="25bda7e98a9ce93c" providerId="LiveId" clId="{E7A859D0-D631-4CE7-AEB7-C7383841EEFE}" dt="2018-12-19T09:42:19.274" v="1360" actId="20577"/>
          <ac:spMkLst>
            <pc:docMk/>
            <pc:sldMk cId="1609523714" sldId="272"/>
            <ac:spMk id="2" creationId="{934C0157-C62B-4D7E-84B8-7CA45F918382}"/>
          </ac:spMkLst>
        </pc:spChg>
      </pc:sldChg>
      <pc:sldChg chg="modSp add">
        <pc:chgData name="Anne Luodeslampi" userId="25bda7e98a9ce93c" providerId="LiveId" clId="{E7A859D0-D631-4CE7-AEB7-C7383841EEFE}" dt="2018-12-19T09:43:37.069" v="1498" actId="255"/>
        <pc:sldMkLst>
          <pc:docMk/>
          <pc:sldMk cId="3627162191" sldId="273"/>
        </pc:sldMkLst>
        <pc:spChg chg="mod">
          <ac:chgData name="Anne Luodeslampi" userId="25bda7e98a9ce93c" providerId="LiveId" clId="{E7A859D0-D631-4CE7-AEB7-C7383841EEFE}" dt="2018-12-19T09:43:37.069" v="1498" actId="255"/>
          <ac:spMkLst>
            <pc:docMk/>
            <pc:sldMk cId="3627162191" sldId="273"/>
            <ac:spMk id="3" creationId="{6176BFF3-BC4C-4F8A-B53C-07885652039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781647-E1B6-4C41-8412-FEFDA409D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Filosofiset aatteet ja politiikka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887F98-E0D2-4197-A331-7E9C3C7304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Ns. poliittiset yhteiskuntajärjestykset</a:t>
            </a:r>
          </a:p>
        </p:txBody>
      </p:sp>
    </p:spTree>
    <p:extLst>
      <p:ext uri="{BB962C8B-B14F-4D97-AF65-F5344CB8AC3E}">
        <p14:creationId xmlns:p14="http://schemas.microsoft.com/office/powerpoint/2010/main" val="3998051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AB1D30-F866-4316-9CFC-CEF53A2F7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Sosialistinen (ja kommunistinen) valtio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F2A0E7-0277-4D99-B7B4-24A75E50B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000" b="1" dirty="0">
                <a:solidFill>
                  <a:srgbClr val="FF0000"/>
                </a:solidFill>
              </a:rPr>
              <a:t>Valtio huolehtii yksilöstä</a:t>
            </a:r>
          </a:p>
          <a:p>
            <a:r>
              <a:rPr lang="fi-FI" sz="4000" b="1" dirty="0">
                <a:solidFill>
                  <a:srgbClr val="FF0000"/>
                </a:solidFill>
              </a:rPr>
              <a:t>Kukaan ei omista yksin mitään, vaan kaikki omistetaan yhdessä &gt; ihminen toimii oikeudenmukaisesti, jokainen saa mitä tarvitsee ja tekee sen mitä pystyy</a:t>
            </a:r>
          </a:p>
        </p:txBody>
      </p:sp>
    </p:spTree>
    <p:extLst>
      <p:ext uri="{BB962C8B-B14F-4D97-AF65-F5344CB8AC3E}">
        <p14:creationId xmlns:p14="http://schemas.microsoft.com/office/powerpoint/2010/main" val="388474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85BFD7-A70B-4AE9-8FB9-905BB09A4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169B8D-4C8D-4D1A-AC52-5B9120541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517405"/>
          </a:xfrm>
        </p:spPr>
        <p:txBody>
          <a:bodyPr>
            <a:normAutofit/>
          </a:bodyPr>
          <a:lstStyle/>
          <a:p>
            <a:r>
              <a:rPr lang="fi-FI" sz="3600" b="1" dirty="0">
                <a:solidFill>
                  <a:srgbClr val="FF0000"/>
                </a:solidFill>
              </a:rPr>
              <a:t>Jäi valtiona utopian tasolle = ei ole toteutunut missään puhtaasti</a:t>
            </a:r>
          </a:p>
          <a:p>
            <a:r>
              <a:rPr lang="fi-FI" sz="3600" b="1" dirty="0">
                <a:solidFill>
                  <a:srgbClr val="FF0000"/>
                </a:solidFill>
              </a:rPr>
              <a:t>Poliittisena aatteena ajaa heikoimpien yhteiskuntaluokkien oikeuksia ja on yksi hyvinvointiyhteiskunnan tukija</a:t>
            </a:r>
          </a:p>
          <a:p>
            <a:r>
              <a:rPr lang="fi-FI" sz="3600" b="1" dirty="0">
                <a:solidFill>
                  <a:srgbClr val="FF0000"/>
                </a:solidFill>
              </a:rPr>
              <a:t>Oppi-isä Karl Marx</a:t>
            </a:r>
          </a:p>
        </p:txBody>
      </p:sp>
    </p:spTree>
    <p:extLst>
      <p:ext uri="{BB962C8B-B14F-4D97-AF65-F5344CB8AC3E}">
        <p14:creationId xmlns:p14="http://schemas.microsoft.com/office/powerpoint/2010/main" val="155580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E80DC9-0CFF-46CB-BBF2-56F3D1ACA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DE129E-BC2B-4FA3-A4E4-A025D5BD0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4000" dirty="0">
                <a:solidFill>
                  <a:srgbClr val="FF0000"/>
                </a:solidFill>
              </a:rPr>
              <a:t>s. </a:t>
            </a:r>
            <a:r>
              <a:rPr lang="fi-FI" sz="4000">
                <a:solidFill>
                  <a:srgbClr val="FF0000"/>
                </a:solidFill>
              </a:rPr>
              <a:t>89 tehtävät </a:t>
            </a:r>
            <a:r>
              <a:rPr lang="fi-FI" sz="4000" dirty="0">
                <a:solidFill>
                  <a:srgbClr val="FF0000"/>
                </a:solidFill>
              </a:rPr>
              <a:t>Kaikille </a:t>
            </a:r>
            <a:r>
              <a:rPr lang="fi-FI" sz="4000" dirty="0" err="1">
                <a:solidFill>
                  <a:srgbClr val="FF0000"/>
                </a:solidFill>
              </a:rPr>
              <a:t>teht</a:t>
            </a:r>
            <a:r>
              <a:rPr lang="fi-FI" sz="4000" dirty="0">
                <a:solidFill>
                  <a:srgbClr val="FF0000"/>
                </a:solidFill>
              </a:rPr>
              <a:t>. 2 ja 3</a:t>
            </a:r>
          </a:p>
        </p:txBody>
      </p:sp>
    </p:spTree>
    <p:extLst>
      <p:ext uri="{BB962C8B-B14F-4D97-AF65-F5344CB8AC3E}">
        <p14:creationId xmlns:p14="http://schemas.microsoft.com/office/powerpoint/2010/main" val="638479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B47A96-A62C-4595-81C2-134FE932F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1977" y="1029500"/>
            <a:ext cx="8908742" cy="4064627"/>
          </a:xfrm>
        </p:spPr>
        <p:txBody>
          <a:bodyPr/>
          <a:lstStyle/>
          <a:p>
            <a:r>
              <a:rPr lang="fi-FI" dirty="0"/>
              <a:t>Konservatismi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16B2841-EDCD-4504-9B36-01812FB068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3800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D9F9AC-B691-4817-9292-70F123E03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75898"/>
          </a:xfrm>
        </p:spPr>
        <p:txBody>
          <a:bodyPr>
            <a:normAutofit/>
          </a:bodyPr>
          <a:lstStyle/>
          <a:p>
            <a:r>
              <a:rPr lang="fi-FI" sz="5400" dirty="0"/>
              <a:t>Klassinen konservatismi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A1B9E4-2DAC-4CBA-9DC1-D22329699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58283"/>
            <a:ext cx="10178322" cy="4521310"/>
          </a:xfrm>
        </p:spPr>
        <p:txBody>
          <a:bodyPr>
            <a:normAutofit/>
          </a:bodyPr>
          <a:lstStyle/>
          <a:p>
            <a:r>
              <a:rPr lang="fi-FI" sz="3600" b="1" dirty="0">
                <a:solidFill>
                  <a:schemeClr val="tx1"/>
                </a:solidFill>
              </a:rPr>
              <a:t>Keskeinen edustaja Edmund </a:t>
            </a:r>
            <a:r>
              <a:rPr lang="fi-FI" sz="3600" b="1" dirty="0" err="1">
                <a:solidFill>
                  <a:schemeClr val="tx1"/>
                </a:solidFill>
              </a:rPr>
              <a:t>Burke</a:t>
            </a:r>
            <a:r>
              <a:rPr lang="fi-FI" sz="3600" b="1" dirty="0">
                <a:solidFill>
                  <a:schemeClr val="tx1"/>
                </a:solidFill>
              </a:rPr>
              <a:t>.</a:t>
            </a:r>
          </a:p>
          <a:p>
            <a:r>
              <a:rPr lang="fi-FI" sz="3600" b="1" dirty="0">
                <a:solidFill>
                  <a:schemeClr val="tx1"/>
                </a:solidFill>
              </a:rPr>
              <a:t>Yhteiskunnallisen muutoksen pitää olla varovaista.</a:t>
            </a:r>
          </a:p>
          <a:p>
            <a:r>
              <a:rPr lang="fi-FI" sz="3600" b="1" dirty="0">
                <a:solidFill>
                  <a:schemeClr val="tx1"/>
                </a:solidFill>
              </a:rPr>
              <a:t>Liian nopeassa muutoksessa vaarana on, että yhteiskunnan piilevä käytännöllinen viisaus katoaa.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385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A30767-027F-4B05-9F71-7AE6B878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arvokonservatismi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C8CEC5-8DC1-4A51-B994-51535EB51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189614"/>
          </a:xfrm>
        </p:spPr>
        <p:txBody>
          <a:bodyPr/>
          <a:lstStyle/>
          <a:p>
            <a:r>
              <a:rPr lang="fi-FI" sz="4400" b="1" dirty="0">
                <a:solidFill>
                  <a:schemeClr val="tx1"/>
                </a:solidFill>
              </a:rPr>
              <a:t>Yhteiskuntaa pitää ohjata perinteisillä arvoilla</a:t>
            </a:r>
          </a:p>
          <a:p>
            <a:r>
              <a:rPr lang="fi-FI" sz="4400" b="1" dirty="0">
                <a:solidFill>
                  <a:schemeClr val="tx1"/>
                </a:solidFill>
              </a:rPr>
              <a:t>Perinteisillä arvoilla on itsessään suuri merkitys</a:t>
            </a:r>
          </a:p>
          <a:p>
            <a:r>
              <a:rPr lang="fi-FI" sz="4400" b="1" dirty="0">
                <a:solidFill>
                  <a:schemeClr val="tx1"/>
                </a:solidFill>
              </a:rPr>
              <a:t>Kaikille tehtävät 1 ja 3 s.93</a:t>
            </a:r>
          </a:p>
          <a:p>
            <a:endParaRPr lang="fi-FI" sz="4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386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4C0157-C62B-4D7E-84B8-7CA45F918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Omistamiseen </a:t>
            </a:r>
            <a:r>
              <a:rPr lang="fi-FI" dirty="0" err="1"/>
              <a:t>suhtautumi-nen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1A69C1-BD39-4293-95D6-24C2843A7F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523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44CDFC-EF5E-4A67-AE68-F1984F3C5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76BFF3-BC4C-4F8A-B53C-078856520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Tehkää ryhmissä tehtävä 6 s. 99 siten, että selvitätte kaikkien yhteiskuntafilosofisten teorioiden kannat omistamiseen</a:t>
            </a:r>
          </a:p>
          <a:p>
            <a:r>
              <a:rPr lang="fi-FI" sz="3600" b="1" dirty="0"/>
              <a:t>S.100 FI tehtävä 1 ja YH tehtävä 2</a:t>
            </a:r>
          </a:p>
        </p:txBody>
      </p:sp>
    </p:spTree>
    <p:extLst>
      <p:ext uri="{BB962C8B-B14F-4D97-AF65-F5344CB8AC3E}">
        <p14:creationId xmlns:p14="http://schemas.microsoft.com/office/powerpoint/2010/main" val="3627162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B01750-2BC3-40BB-9B1F-DD10F1371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4586725-316F-4E47-A40F-1A78239D3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Liberalismi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4EC6257-5E9B-4388-83F3-179036F0D7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IHMINEN OMISTAA ITSENSÄ</a:t>
            </a:r>
          </a:p>
          <a:p>
            <a:r>
              <a:rPr lang="fi-FI" sz="2400" dirty="0"/>
              <a:t>IHMINEN OMISTAA MYÖS SEN, JONKA HÄN TYÖTÄ TEKEMÄLLÄ MUOKKAA OMAISUUDEKSEEN</a:t>
            </a:r>
          </a:p>
          <a:p>
            <a:r>
              <a:rPr lang="fi-FI" sz="2400" dirty="0"/>
              <a:t>ONGELMANA SE, MITEN OIKEUTTAA PERIMISEN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4C10AE7-A8ED-41E3-B33A-BBA94E09D8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konservatismi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5DEC5DE-86E3-417F-864D-6DD4BDDFBD4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KOROSTAA YKSITYISOMAISUUTTA JA VAPAATA MARKKINATALOUTTA</a:t>
            </a:r>
          </a:p>
          <a:p>
            <a:r>
              <a:rPr lang="fi-FI" sz="2400" dirty="0"/>
              <a:t>EI NÄE MITÄÄN ONGELMAA SIINÄ, ETTÄ OMAISUUS PERIYTYY</a:t>
            </a:r>
          </a:p>
        </p:txBody>
      </p:sp>
    </p:spTree>
    <p:extLst>
      <p:ext uri="{BB962C8B-B14F-4D97-AF65-F5344CB8AC3E}">
        <p14:creationId xmlns:p14="http://schemas.microsoft.com/office/powerpoint/2010/main" val="1510730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A485DA-1292-4BBC-AAB4-A1D7FAB07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3DB7E11-FF95-406C-BF70-9D5DA1D53F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SOSIALISMI&amp;KOMMUNISMI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8400FFE-CBA3-474B-9A1D-918F0641B5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KAIKEN OMAISUUDEN PITÄÄ OLLA YHTEISOMISTUKSESSA 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DA7F2E6-3AC0-4DE7-A819-3B57239A1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ANARKISMI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EB91E99-E84D-4025-9645-BACD25F4539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/>
              <a:t>OMISTAMISEEN EI OLE MITÄÄN YHTEISKUNNAN ANTAMIA SÄÄNTÖJÄ VAAN YKSILÖT SOPIVAT OMISTAMISESTA</a:t>
            </a:r>
          </a:p>
          <a:p>
            <a:r>
              <a:rPr lang="fi-FI" dirty="0"/>
              <a:t>SOSIAALINEN YHTEISOMISTAMINEN ON JÄRKEVÄÄ, YHTEISKUNNAN PUUTTUMINEN OMISTAMISEEN TAAS KIELLETÄÄN</a:t>
            </a:r>
          </a:p>
        </p:txBody>
      </p:sp>
    </p:spTree>
    <p:extLst>
      <p:ext uri="{BB962C8B-B14F-4D97-AF65-F5344CB8AC3E}">
        <p14:creationId xmlns:p14="http://schemas.microsoft.com/office/powerpoint/2010/main" val="189160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E056A6-5C21-4200-A110-2FDF61E61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Liberalismin eri muodot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9B515F-FF2E-4974-963D-2FC77DDC76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7870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3BF013-64CE-44A0-BEC5-868056DFC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80CFA5-DC43-43DA-9389-8989E4359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1976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D7DB55-B537-4EF3-9B47-294DD8B0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Klassinen liberalismi</a:t>
            </a:r>
            <a:br>
              <a:rPr lang="fi-FI" dirty="0"/>
            </a:br>
            <a:r>
              <a:rPr lang="fi-FI" dirty="0"/>
              <a:t>eli </a:t>
            </a:r>
            <a:r>
              <a:rPr lang="fi-FI" dirty="0" err="1"/>
              <a:t>libertarisMi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CAFCD6-DA3A-4862-9ECC-A575B2A55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600" b="1" dirty="0">
                <a:solidFill>
                  <a:srgbClr val="0070C0"/>
                </a:solidFill>
              </a:rPr>
              <a:t>korostaa yksilöiden äärimmäisiä vapauksia (esim. uskonnonvapaus, mielipiteenvapaus)</a:t>
            </a:r>
          </a:p>
          <a:p>
            <a:r>
              <a:rPr lang="fi-FI" sz="3600" b="1" dirty="0">
                <a:solidFill>
                  <a:srgbClr val="0070C0"/>
                </a:solidFill>
              </a:rPr>
              <a:t> kenellekään ei saa aiheuttaa vahinkoa</a:t>
            </a:r>
          </a:p>
          <a:p>
            <a:r>
              <a:rPr lang="fi-FI" sz="3600" b="1" dirty="0">
                <a:solidFill>
                  <a:srgbClr val="0070C0"/>
                </a:solidFill>
              </a:rPr>
              <a:t> Oppi-isät John Stuart </a:t>
            </a:r>
            <a:r>
              <a:rPr lang="fi-FI" sz="3600" b="1" dirty="0" err="1">
                <a:solidFill>
                  <a:srgbClr val="0070C0"/>
                </a:solidFill>
              </a:rPr>
              <a:t>Mill</a:t>
            </a:r>
            <a:r>
              <a:rPr lang="fi-FI" sz="3600" b="1" dirty="0">
                <a:solidFill>
                  <a:srgbClr val="0070C0"/>
                </a:solidFill>
              </a:rPr>
              <a:t> ja John Locke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15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1056FC-44EE-4EB9-9717-51F33C6B8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Sosiaaliliberalismi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336217-C6E7-4F96-ADAB-8A75D5FEE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4000" b="1" dirty="0">
                <a:solidFill>
                  <a:srgbClr val="0070C0"/>
                </a:solidFill>
              </a:rPr>
              <a:t>yhteiskunta pyrkii varmistamaan, että kaikilla yhteiskunnan jäsenillä on hyvä olla = yhteiskunta osallistuu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1305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FD81F5-60EF-4C6F-8972-6079289B5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Talousliberalismi eli uusliberalismi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BFA7D7-6EF7-4A5D-84E4-34353EC24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000" b="1" dirty="0">
                <a:solidFill>
                  <a:srgbClr val="0070C0"/>
                </a:solidFill>
              </a:rPr>
              <a:t>Talouden vapaus ennen kaikkea!</a:t>
            </a:r>
          </a:p>
          <a:p>
            <a:r>
              <a:rPr lang="fi-FI" sz="4000" b="1" dirty="0">
                <a:solidFill>
                  <a:srgbClr val="0070C0"/>
                </a:solidFill>
              </a:rPr>
              <a:t>Vastustaa talouden sääntelyä</a:t>
            </a:r>
          </a:p>
          <a:p>
            <a:r>
              <a:rPr lang="fi-FI" sz="4000" b="1" dirty="0">
                <a:solidFill>
                  <a:srgbClr val="0070C0"/>
                </a:solidFill>
              </a:rPr>
              <a:t>Oppi-isä Adam Smith</a:t>
            </a:r>
          </a:p>
        </p:txBody>
      </p:sp>
    </p:spTree>
    <p:extLst>
      <p:ext uri="{BB962C8B-B14F-4D97-AF65-F5344CB8AC3E}">
        <p14:creationId xmlns:p14="http://schemas.microsoft.com/office/powerpoint/2010/main" val="3776167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FD118C-B410-491B-AAD4-068EBD96B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Adam Smithin talousoppi: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87CF6F-A967-46C2-876C-AB2B00672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4000" b="1" dirty="0">
                <a:solidFill>
                  <a:srgbClr val="0070C0"/>
                </a:solidFill>
              </a:rPr>
              <a:t>Vapaassa kilpailussa markkinoita ohjaa näkymätön käsi.</a:t>
            </a:r>
          </a:p>
          <a:p>
            <a:r>
              <a:rPr lang="fi-FI" sz="4000" b="1" dirty="0">
                <a:solidFill>
                  <a:srgbClr val="0070C0"/>
                </a:solidFill>
              </a:rPr>
              <a:t>Kun kaikki tavoittelevat omaa etuaan taloudessa,  näkymätön käsi pitää huolen, että kaikki hyötyvät.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47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270FE6-E5F9-4CD2-AE43-7EF6BD17E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Arvoliberalismi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3FCB01-C046-4D44-A87E-EECA135F0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06499"/>
            <a:ext cx="10178322" cy="5176545"/>
          </a:xfrm>
        </p:spPr>
        <p:txBody>
          <a:bodyPr>
            <a:noAutofit/>
          </a:bodyPr>
          <a:lstStyle/>
          <a:p>
            <a:r>
              <a:rPr lang="fi-FI" sz="3600" b="1" dirty="0">
                <a:solidFill>
                  <a:srgbClr val="0070C0"/>
                </a:solidFill>
              </a:rPr>
              <a:t>yhteiskunta ei saa tyrkyttää omia arvojaan, vaan mahdollistaa elämisen erilaisten arvojen kanssa</a:t>
            </a:r>
          </a:p>
          <a:p>
            <a:r>
              <a:rPr lang="fi-FI" sz="3600" b="1" dirty="0">
                <a:solidFill>
                  <a:srgbClr val="0070C0"/>
                </a:solidFill>
              </a:rPr>
              <a:t>Yksilöllä on oikeus valita omat arvonsa ja elää niiden mukaan</a:t>
            </a:r>
          </a:p>
          <a:p>
            <a:r>
              <a:rPr lang="fi-FI" sz="3600" b="1" dirty="0">
                <a:solidFill>
                  <a:srgbClr val="0070C0"/>
                </a:solidFill>
              </a:rPr>
              <a:t>Yhteiskunnan on edistettävä suvaitsevaisuutta ja vapaamielisyyttä</a:t>
            </a:r>
          </a:p>
          <a:p>
            <a:r>
              <a:rPr lang="fi-FI" sz="3600" b="1">
                <a:solidFill>
                  <a:srgbClr val="0070C0"/>
                </a:solidFill>
              </a:rPr>
              <a:t>Kaikki s.81 </a:t>
            </a:r>
            <a:r>
              <a:rPr lang="fi-FI" sz="3600" b="1" dirty="0" err="1">
                <a:solidFill>
                  <a:srgbClr val="0070C0"/>
                </a:solidFill>
              </a:rPr>
              <a:t>teht</a:t>
            </a:r>
            <a:r>
              <a:rPr lang="fi-FI" sz="3600" b="1" dirty="0">
                <a:solidFill>
                  <a:srgbClr val="0070C0"/>
                </a:solidFill>
              </a:rPr>
              <a:t>. 4 ja FI teht3, YH </a:t>
            </a:r>
            <a:r>
              <a:rPr lang="fi-FI" sz="3600" b="1" dirty="0" err="1">
                <a:solidFill>
                  <a:srgbClr val="0070C0"/>
                </a:solidFill>
              </a:rPr>
              <a:t>teht</a:t>
            </a:r>
            <a:r>
              <a:rPr lang="fi-FI" sz="3600" b="1" dirty="0">
                <a:solidFill>
                  <a:srgbClr val="0070C0"/>
                </a:solidFill>
              </a:rPr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920939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FE27E6-4FE5-4311-8FD1-4E3E3485C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FF0000"/>
                </a:solidFill>
              </a:rPr>
              <a:t>sosialismi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1FDA2A3-1CC9-4D9A-8247-43CCF39002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168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3DF3E9-E41A-47D1-8588-C5DDCB391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Sosialismin synty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317494-0749-46FC-BDE1-8C5002BFF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00201"/>
            <a:ext cx="10178322" cy="4279392"/>
          </a:xfrm>
        </p:spPr>
        <p:txBody>
          <a:bodyPr>
            <a:normAutofit/>
          </a:bodyPr>
          <a:lstStyle/>
          <a:p>
            <a:r>
              <a:rPr lang="fi-FI" sz="3600" b="1" dirty="0">
                <a:solidFill>
                  <a:srgbClr val="FF0000"/>
                </a:solidFill>
              </a:rPr>
              <a:t>syntyi teollistuvassa Euroopassa.</a:t>
            </a:r>
          </a:p>
          <a:p>
            <a:r>
              <a:rPr lang="fi-FI" sz="3600" b="1" dirty="0">
                <a:solidFill>
                  <a:srgbClr val="FF0000"/>
                </a:solidFill>
              </a:rPr>
              <a:t>Työn tuottavuus kasvoi harppoen, mutta työläisten elinolot eivät parantuneet samaa tahtia.</a:t>
            </a:r>
          </a:p>
          <a:p>
            <a:r>
              <a:rPr lang="fi-FI" sz="3600" b="1" dirty="0">
                <a:solidFill>
                  <a:srgbClr val="FF0000"/>
                </a:solidFill>
              </a:rPr>
              <a:t>Työläiset halusivat toisenlaista yhteiskuntaa kuin omistava luokka</a:t>
            </a:r>
          </a:p>
        </p:txBody>
      </p:sp>
    </p:spTree>
    <p:extLst>
      <p:ext uri="{BB962C8B-B14F-4D97-AF65-F5344CB8AC3E}">
        <p14:creationId xmlns:p14="http://schemas.microsoft.com/office/powerpoint/2010/main" val="241400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erkki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224</TotalTime>
  <Words>373</Words>
  <Application>Microsoft Office PowerPoint</Application>
  <PresentationFormat>Laajakuva</PresentationFormat>
  <Paragraphs>57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4" baseType="lpstr">
      <vt:lpstr>Arial</vt:lpstr>
      <vt:lpstr>Gill Sans MT</vt:lpstr>
      <vt:lpstr>Impact</vt:lpstr>
      <vt:lpstr>Merkki</vt:lpstr>
      <vt:lpstr>Filosofiset aatteet ja politiikka</vt:lpstr>
      <vt:lpstr>Liberalismin eri muodot</vt:lpstr>
      <vt:lpstr>Klassinen liberalismi eli libertarisMi</vt:lpstr>
      <vt:lpstr>Sosiaaliliberalismi</vt:lpstr>
      <vt:lpstr>Talousliberalismi eli uusliberalismi</vt:lpstr>
      <vt:lpstr>Adam Smithin talousoppi:</vt:lpstr>
      <vt:lpstr>Arvoliberalismi</vt:lpstr>
      <vt:lpstr>sosialismi</vt:lpstr>
      <vt:lpstr>Sosialismin synty</vt:lpstr>
      <vt:lpstr>Sosialistinen (ja kommunistinen) valtio</vt:lpstr>
      <vt:lpstr>PowerPoint-esitys</vt:lpstr>
      <vt:lpstr>PowerPoint-esitys</vt:lpstr>
      <vt:lpstr>Konservatismi</vt:lpstr>
      <vt:lpstr>Klassinen konservatismi</vt:lpstr>
      <vt:lpstr>arvokonservatismi</vt:lpstr>
      <vt:lpstr>Omistamiseen suhtautumi-nen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Filosofiset aatteet ja politiikka</dc:title>
  <dc:creator>Anne Luodeslampi</dc:creator>
  <cp:lastModifiedBy>Esitys Kokoushuone</cp:lastModifiedBy>
  <cp:revision>11</cp:revision>
  <dcterms:created xsi:type="dcterms:W3CDTF">2018-12-19T07:18:33Z</dcterms:created>
  <dcterms:modified xsi:type="dcterms:W3CDTF">2019-01-18T06:57:43Z</dcterms:modified>
</cp:coreProperties>
</file>