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82A72-BBCB-4979-A62C-82EE60DC42BA}" v="408" dt="2023-04-29T07:36:20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116" d="100"/>
          <a:sy n="116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64364B9-2040-40F1-BD5B-3A712D88A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953FDA2-4F22-4EBC-8CFE-7C7A1D4C68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2F25-2613-415B-85B4-BB63BBEF444F}" type="datetime1">
              <a:rPr lang="fi-FI" smtClean="0"/>
              <a:t>29.4.2023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4EC1D3-0E53-4BD5-933A-CC854000C5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FDACC16-64DD-4921-A6AF-3BBC11AB2E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8AC91-B3BA-4E83-9C97-285117D643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203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1796A-BFDF-488E-BF68-F23446FE36A0}" type="datetime1">
              <a:rPr lang="fi-FI" smtClean="0"/>
              <a:pPr/>
              <a:t>29.4.2023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A166F-3E40-4634-B70E-04B420661D4D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9199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A166F-3E40-4634-B70E-04B420661D4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25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Kuva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Suorakulmio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Kuva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Kuva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D286B082-5C6E-43F2-932C-484A84BF47DE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5" name="Suora yhdysviiva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C315D-E361-43BC-8D78-55335CAB5EF1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15A1C9-8550-477F-985C-3E9A0BE52B81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5" name="Suora yhdysviiva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4EA1E4-3C05-4893-ABA6-ABBA171D413A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4" name="Tekstiruutu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uora yhdysviiva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972A0F-6AF0-469E-825F-D4B5CFB735D7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23" name="Tekstin paikkamerkki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8E0C36-3758-4C9A-82A7-7F220322AF78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2" name="Tekstiruutu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uora yhdysviiva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fi-FI" noProof="0"/>
              <a:t>Muokkaa otsikon perustyyliä napsauttamalla</a:t>
            </a:r>
          </a:p>
        </p:txBody>
      </p:sp>
      <p:sp>
        <p:nvSpPr>
          <p:cNvPr id="20" name="Tekstin paikkamerkki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658CA2-9000-4404-996F-EE313AE024EA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5" name="Suora yhdysviiva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C398B-3557-4FAF-8A28-0C2DB95251EB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4" name="Suora yhdysviiva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9F52B8-B0DA-417E-875C-D5A43286EE42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4" name="Suora yhdysviiva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uora yhdysviiva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B6A0A6-DA6C-4CF6-AEFB-CE9CAB8F058F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97799C9-84D9-46D2-A11E-BCF8A720529D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1505B-88ED-44B8-8136-C489FA6D7761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6" name="Suora yhdysviiva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uora yhdysviiva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FD0457-9FE1-42AC-8B63-B0685B77112A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2DACD0-8A78-47CC-BA85-63E519A8C734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8" name="Suora yhdysviiva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D8D6F8-A51A-4A0E-829A-BF8A0205E289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4" name="Suora yhdysviiva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BC1831-803B-4E26-896C-EA7166DCED56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2283-A8FD-4B59-A954-6F0457D99483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6" name="Suora yhdysviiva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7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B02B15-2B7A-40ED-9919-3A724A9B5DC2}" type="datetime1">
              <a:rPr lang="fi-FI" noProof="0" smtClean="0"/>
              <a:t>29.4.2023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Kuva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Suorakulmio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Kuva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Kuva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10D51D7-F202-4770-81F1-9F69BF0D8646}" type="datetime1">
              <a:rPr lang="fi-FI" noProof="0" smtClean="0"/>
              <a:t>29.4.2023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692229"/>
          </a:xfrm>
        </p:spPr>
        <p:txBody>
          <a:bodyPr rtlCol="0"/>
          <a:lstStyle/>
          <a:p>
            <a:pPr rtl="0">
              <a:lnSpc>
                <a:spcPct val="90000"/>
              </a:lnSpc>
            </a:pPr>
            <a:r>
              <a:rPr lang="fi-FI" dirty="0"/>
              <a:t>Itseohjautuvuus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92398" y="4209771"/>
            <a:ext cx="6815669" cy="547759"/>
          </a:xfrm>
        </p:spPr>
        <p:txBody>
          <a:bodyPr rtlCol="0"/>
          <a:lstStyle/>
          <a:p>
            <a:r>
              <a:rPr lang="fi-FI" dirty="0"/>
              <a:t>Mitä se on?</a:t>
            </a:r>
          </a:p>
        </p:txBody>
      </p: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96065B-15E3-E08D-65AB-3607EF16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51694"/>
          </a:xfrm>
        </p:spPr>
        <p:txBody>
          <a:bodyPr>
            <a:normAutofit fontScale="90000"/>
          </a:bodyPr>
          <a:lstStyle/>
          <a:p>
            <a:r>
              <a:rPr lang="fi-FI" dirty="0"/>
              <a:t>Itseohjautuva opiskelija ...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922FA0-C5F0-AA1E-93E6-B3C7B78D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61193"/>
            <a:ext cx="9601196" cy="4014675"/>
          </a:xfrm>
        </p:spPr>
        <p:txBody>
          <a:bodyPr/>
          <a:lstStyle/>
          <a:p>
            <a:pPr>
              <a:buFont typeface="Wingdings"/>
              <a:buChar char="§"/>
            </a:pPr>
            <a:r>
              <a:rPr lang="fi-FI" dirty="0"/>
              <a:t>hallitsee käytettävissä olevan ajan ja resurssien käytön</a:t>
            </a:r>
          </a:p>
          <a:p>
            <a:pPr>
              <a:buSzPct val="114999"/>
              <a:buFont typeface="Wingdings"/>
              <a:buChar char="§"/>
            </a:pPr>
            <a:r>
              <a:rPr lang="fi-FI" dirty="0"/>
              <a:t>on aloitteellinen ja sinnikäs </a:t>
            </a:r>
          </a:p>
          <a:p>
            <a:pPr>
              <a:buSzPct val="114999"/>
              <a:buFont typeface="Wingdings"/>
              <a:buChar char="§"/>
            </a:pPr>
            <a:r>
              <a:rPr lang="fi-FI" dirty="0"/>
              <a:t>osaa laittaa tehtävään liittyvät toimet tärkeysjärjestykseen</a:t>
            </a:r>
          </a:p>
          <a:p>
            <a:pPr>
              <a:buSzPct val="114999"/>
              <a:buFont typeface="Wingdings"/>
              <a:buChar char="§"/>
            </a:pPr>
            <a:r>
              <a:rPr lang="fi-FI" dirty="0"/>
              <a:t>ottaa tarvittaessa hallittuja riskejä</a:t>
            </a:r>
          </a:p>
          <a:p>
            <a:pPr>
              <a:buSzPct val="114999"/>
              <a:buFont typeface="Wingdings"/>
              <a:buChar char="§"/>
            </a:pPr>
            <a:r>
              <a:rPr lang="fi-FI" dirty="0"/>
              <a:t>hallitsee tunnetiloja</a:t>
            </a:r>
          </a:p>
          <a:p>
            <a:pPr>
              <a:buSzPct val="114999"/>
              <a:buFont typeface="Wingdings"/>
              <a:buChar char="§"/>
            </a:pPr>
            <a:r>
              <a:rPr lang="fi-FI" dirty="0"/>
              <a:t>pohtii itse ongelmaa ja ratkaisuja niihin ennen kuin pyytää apua, mutta myöntää avun tarpeen ja käyttää sitä tarvittaessa</a:t>
            </a:r>
          </a:p>
          <a:p>
            <a:pPr>
              <a:buSzPct val="114999"/>
              <a:buFont typeface="Wingdings"/>
              <a:buChar char="§"/>
            </a:pPr>
            <a:r>
              <a:rPr lang="fi-FI" dirty="0"/>
              <a:t>suorittaa tehtävän loppuun ja palauttaa sen ajoissa</a:t>
            </a:r>
          </a:p>
          <a:p>
            <a:pPr>
              <a:buSzPct val="114999"/>
              <a:buFont typeface="Wingdings"/>
              <a:buChar char="§"/>
            </a:pPr>
            <a:endParaRPr lang="fi-FI" dirty="0"/>
          </a:p>
          <a:p>
            <a:pPr>
              <a:buSzPct val="114999"/>
              <a:buFont typeface="Wingdings"/>
              <a:buChar char="§"/>
            </a:pPr>
            <a:endParaRPr lang="fi-FI" dirty="0"/>
          </a:p>
          <a:p>
            <a:pPr>
              <a:buSzPct val="114999"/>
              <a:buFont typeface="Wingdings"/>
              <a:buChar char="§"/>
            </a:pPr>
            <a:endParaRPr lang="fi-FI" dirty="0"/>
          </a:p>
          <a:p>
            <a:pPr marL="0" indent="0">
              <a:buSzPct val="114999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618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531CCC-C917-F365-DFF5-22AE6DC0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Itseohjautuvuuden osatekijät</a:t>
            </a:r>
          </a:p>
        </p:txBody>
      </p:sp>
      <p:pic>
        <p:nvPicPr>
          <p:cNvPr id="3" name="Kuva 3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D1099B9E-5109-EFF4-0EC5-E45689EFB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20" y="2556932"/>
            <a:ext cx="5041958" cy="3318936"/>
          </a:xfrm>
        </p:spPr>
      </p:pic>
    </p:spTree>
    <p:extLst>
      <p:ext uri="{BB962C8B-B14F-4D97-AF65-F5344CB8AC3E}">
        <p14:creationId xmlns:p14="http://schemas.microsoft.com/office/powerpoint/2010/main" val="428216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CA9961-A2BA-CB75-E48F-F5A07368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12799"/>
            <a:ext cx="9601196" cy="894645"/>
          </a:xfrm>
        </p:spPr>
        <p:txBody>
          <a:bodyPr/>
          <a:lstStyle/>
          <a:p>
            <a:r>
              <a:rPr lang="fi-FI" dirty="0"/>
              <a:t>Kuinka kehittää itseohjautuvuutta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72405D-C278-8E7B-928F-C2A2A3CDD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80821"/>
            <a:ext cx="9601196" cy="4095047"/>
          </a:xfrm>
        </p:spPr>
        <p:txBody>
          <a:bodyPr>
            <a:normAutofit lnSpcReduction="10000"/>
          </a:bodyPr>
          <a:lstStyle/>
          <a:p>
            <a:pPr>
              <a:buFont typeface="Courier New"/>
              <a:buChar char="o"/>
            </a:pPr>
            <a:r>
              <a:rPr lang="fi-FI" dirty="0"/>
              <a:t>noudata terveellisiä elintapoja</a:t>
            </a:r>
          </a:p>
          <a:p>
            <a:pPr>
              <a:buSzPct val="114999"/>
              <a:buFont typeface="Courier New"/>
              <a:buChar char="o"/>
            </a:pPr>
            <a:r>
              <a:rPr lang="fi-FI" dirty="0"/>
              <a:t>aseta selkeät tavoitteet ja suunnittele toimintaasi etukäteen</a:t>
            </a:r>
          </a:p>
          <a:p>
            <a:pPr>
              <a:buSzPct val="114999"/>
              <a:buFont typeface="Courier New"/>
              <a:buChar char="o"/>
            </a:pPr>
            <a:r>
              <a:rPr lang="fi-FI" dirty="0"/>
              <a:t>tiedosta omat vahvuutesi</a:t>
            </a:r>
          </a:p>
          <a:p>
            <a:pPr>
              <a:buSzPct val="114999"/>
              <a:buFont typeface="Courier New"/>
              <a:buChar char="o"/>
            </a:pPr>
            <a:r>
              <a:rPr lang="fi-FI" dirty="0"/>
              <a:t>luo henkilökohtaisia verkostoja</a:t>
            </a:r>
          </a:p>
          <a:p>
            <a:pPr>
              <a:buSzPct val="114999"/>
              <a:buFont typeface="Courier New"/>
              <a:buChar char="o"/>
            </a:pPr>
            <a:r>
              <a:rPr lang="fi-FI" dirty="0"/>
              <a:t>opettele itsearviointia</a:t>
            </a:r>
          </a:p>
          <a:p>
            <a:pPr>
              <a:buSzPct val="114999"/>
              <a:buFont typeface="Courier New"/>
              <a:buChar char="o"/>
            </a:pPr>
            <a:r>
              <a:rPr lang="fi-FI" dirty="0"/>
              <a:t>tunnusta virheet ja hyödynnä niitä ottamalla opiksi</a:t>
            </a:r>
          </a:p>
          <a:p>
            <a:pPr>
              <a:buSzPct val="114999"/>
              <a:buFont typeface="Courier New"/>
              <a:buChar char="o"/>
            </a:pPr>
            <a:r>
              <a:rPr lang="fi-FI" dirty="0"/>
              <a:t>pidä taukoja ja lepää tarvittaessa</a:t>
            </a:r>
          </a:p>
          <a:p>
            <a:pPr>
              <a:buSzPct val="114999"/>
              <a:buFont typeface="Courier New"/>
              <a:buChar char="o"/>
            </a:pPr>
            <a:r>
              <a:rPr lang="fi-FI" dirty="0"/>
              <a:t>palkitse itsesi</a:t>
            </a:r>
          </a:p>
          <a:p>
            <a:pPr>
              <a:buSzPct val="114999"/>
              <a:buFont typeface="Courier New"/>
              <a:buChar char="o"/>
            </a:pPr>
            <a:endParaRPr lang="fi-FI" dirty="0"/>
          </a:p>
          <a:p>
            <a:pPr>
              <a:buSzPct val="114999"/>
              <a:buFont typeface="Courier New"/>
              <a:buChar char="o"/>
            </a:pPr>
            <a:endParaRPr lang="fi-FI" dirty="0"/>
          </a:p>
          <a:p>
            <a:pPr>
              <a:buSzPct val="114999"/>
              <a:buFont typeface="Courier New"/>
              <a:buChar char="o"/>
            </a:pPr>
            <a:endParaRPr lang="fi-FI" dirty="0"/>
          </a:p>
          <a:p>
            <a:pPr>
              <a:buSzPct val="114999"/>
              <a:buFont typeface="Courier New"/>
              <a:buChar char="o"/>
            </a:pPr>
            <a:endParaRPr lang="fi-FI" dirty="0"/>
          </a:p>
          <a:p>
            <a:pPr>
              <a:buSzPct val="114999"/>
              <a:buFont typeface="Courier New"/>
              <a:buChar char="o"/>
            </a:pPr>
            <a:endParaRPr lang="fi-FI" dirty="0"/>
          </a:p>
          <a:p>
            <a:pPr>
              <a:buSzPct val="114999"/>
              <a:buFont typeface="Courier New"/>
              <a:buChar char="o"/>
            </a:pPr>
            <a:endParaRPr lang="fi-FI" dirty="0"/>
          </a:p>
          <a:p>
            <a:pPr>
              <a:buSzPct val="114999"/>
              <a:buFont typeface="Courier New"/>
              <a:buChar char="o"/>
            </a:pPr>
            <a:endParaRPr lang="fi-FI" dirty="0"/>
          </a:p>
          <a:p>
            <a:pPr>
              <a:buSzPct val="114999"/>
              <a:buFont typeface="Courier New"/>
              <a:buChar char="o"/>
            </a:pPr>
            <a:endParaRPr lang="fi-FI" dirty="0"/>
          </a:p>
          <a:p>
            <a:pPr>
              <a:buSzPct val="114999"/>
              <a:buFont typeface="Courier New"/>
              <a:buChar char="o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7777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</Words>
  <Application>Microsoft Office PowerPoint</Application>
  <PresentationFormat>Laajakuva</PresentationFormat>
  <Paragraphs>1</Paragraphs>
  <Slides>4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Orgaaninen</vt:lpstr>
      <vt:lpstr>Itseohjautuvuus</vt:lpstr>
      <vt:lpstr>Itseohjautuva opiskelija ...</vt:lpstr>
      <vt:lpstr>Itseohjautuvuuden osatekijät</vt:lpstr>
      <vt:lpstr>Kuinka kehittää itseohjautuvuutta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116</cp:revision>
  <dcterms:created xsi:type="dcterms:W3CDTF">2023-04-29T06:42:09Z</dcterms:created>
  <dcterms:modified xsi:type="dcterms:W3CDTF">2023-04-29T07:36:26Z</dcterms:modified>
</cp:coreProperties>
</file>