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DB8A83-CFBD-4808-94D1-7F88798CD1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Passiivi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7C59867-2349-4B7F-8100-30BC7475E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425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360DD2-BEE6-435C-A881-887C00CFA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620F43-0639-4B97-B8F1-F0E84D07E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Olet opetellut aiemmin ns. </a:t>
            </a:r>
            <a:r>
              <a:rPr lang="fi-FI" dirty="0" err="1"/>
              <a:t>man</a:t>
            </a:r>
            <a:r>
              <a:rPr lang="fi-FI" dirty="0"/>
              <a:t>-passiivin, ja sitä voi myös käyttää passiivilauseen muodostamiseen</a:t>
            </a:r>
          </a:p>
          <a:p>
            <a:pPr lvl="1"/>
            <a:r>
              <a:rPr lang="fi-FI" dirty="0"/>
              <a:t>Im </a:t>
            </a:r>
            <a:r>
              <a:rPr lang="fi-FI" dirty="0" err="1"/>
              <a:t>Zoo</a:t>
            </a:r>
            <a:r>
              <a:rPr lang="fi-FI" dirty="0"/>
              <a:t> </a:t>
            </a:r>
            <a:r>
              <a:rPr lang="fi-FI" b="1" dirty="0" err="1"/>
              <a:t>kann</a:t>
            </a:r>
            <a:r>
              <a:rPr lang="fi-FI" b="1" dirty="0"/>
              <a:t> </a:t>
            </a:r>
            <a:r>
              <a:rPr lang="fi-FI" b="1" dirty="0" err="1"/>
              <a:t>man</a:t>
            </a:r>
            <a:r>
              <a:rPr lang="fi-FI" b="1" dirty="0"/>
              <a:t> </a:t>
            </a:r>
            <a:r>
              <a:rPr lang="fi-FI" dirty="0" err="1"/>
              <a:t>viele</a:t>
            </a:r>
            <a:r>
              <a:rPr lang="fi-FI" dirty="0"/>
              <a:t> </a:t>
            </a:r>
            <a:r>
              <a:rPr lang="fi-FI" dirty="0" err="1"/>
              <a:t>Tiere</a:t>
            </a:r>
            <a:r>
              <a:rPr lang="fi-FI" dirty="0"/>
              <a:t> </a:t>
            </a:r>
            <a:r>
              <a:rPr lang="fi-FI" b="1" dirty="0" err="1"/>
              <a:t>sehen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Eläintarhassa </a:t>
            </a:r>
            <a:r>
              <a:rPr lang="fi-FI" b="1" dirty="0"/>
              <a:t>voi nähdä </a:t>
            </a:r>
            <a:r>
              <a:rPr lang="fi-FI" dirty="0"/>
              <a:t>monia eläimiä.</a:t>
            </a:r>
          </a:p>
          <a:p>
            <a:pPr lvl="1"/>
            <a:r>
              <a:rPr lang="fi-FI" dirty="0"/>
              <a:t>Myös ruotsissa on </a:t>
            </a:r>
            <a:r>
              <a:rPr lang="fi-FI" dirty="0" err="1"/>
              <a:t>man</a:t>
            </a:r>
            <a:r>
              <a:rPr lang="fi-FI" dirty="0"/>
              <a:t>-passiivi, joka toimii samalla tavalla.</a:t>
            </a:r>
          </a:p>
          <a:p>
            <a:pPr lvl="1"/>
            <a:endParaRPr lang="fi-FI" dirty="0"/>
          </a:p>
          <a:p>
            <a:r>
              <a:rPr lang="fi-FI" dirty="0"/>
              <a:t>Saksan kielen virallinen passiivi on kuitenkin erilainen</a:t>
            </a:r>
          </a:p>
        </p:txBody>
      </p:sp>
    </p:spTree>
    <p:extLst>
      <p:ext uri="{BB962C8B-B14F-4D97-AF65-F5344CB8AC3E}">
        <p14:creationId xmlns:p14="http://schemas.microsoft.com/office/powerpoint/2010/main" val="349483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252B48-B865-4065-9E93-764BD8477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154361-FD2F-4579-9CD4-0CD9BDFE5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Ns. ”virallinen” passiivi tehdään apuverbillä </a:t>
            </a:r>
            <a:r>
              <a:rPr lang="fi-FI" b="1" dirty="0" err="1"/>
              <a:t>werden</a:t>
            </a:r>
            <a:r>
              <a:rPr lang="fi-FI" dirty="0"/>
              <a:t>, ja pääverbin </a:t>
            </a:r>
            <a:r>
              <a:rPr lang="fi-FI" b="1" dirty="0" err="1"/>
              <a:t>ge</a:t>
            </a:r>
            <a:r>
              <a:rPr lang="fi-FI" b="1" dirty="0"/>
              <a:t>-muodolla, </a:t>
            </a:r>
            <a:r>
              <a:rPr lang="fi-FI" dirty="0"/>
              <a:t>joka on lauseen lopussa</a:t>
            </a:r>
            <a:endParaRPr lang="fi-FI" b="1" dirty="0"/>
          </a:p>
          <a:p>
            <a:r>
              <a:rPr lang="fi-FI" dirty="0" err="1"/>
              <a:t>Werden</a:t>
            </a:r>
            <a:r>
              <a:rPr lang="fi-FI" dirty="0"/>
              <a:t>-verbiä taivutetaan</a:t>
            </a:r>
          </a:p>
          <a:p>
            <a:endParaRPr lang="fi-FI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B9E346F3-C74F-41D0-B319-1EC368EBA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255964"/>
              </p:ext>
            </p:extLst>
          </p:nvPr>
        </p:nvGraphicFramePr>
        <p:xfrm>
          <a:off x="2589212" y="3315342"/>
          <a:ext cx="520675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3378">
                  <a:extLst>
                    <a:ext uri="{9D8B030D-6E8A-4147-A177-3AD203B41FA5}">
                      <a16:colId xmlns:a16="http://schemas.microsoft.com/office/drawing/2014/main" val="3468693683"/>
                    </a:ext>
                  </a:extLst>
                </a:gridCol>
                <a:gridCol w="2603378">
                  <a:extLst>
                    <a:ext uri="{9D8B030D-6E8A-4147-A177-3AD203B41FA5}">
                      <a16:colId xmlns:a16="http://schemas.microsoft.com/office/drawing/2014/main" val="19194116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infinitiivi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werden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6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ich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werde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039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wirst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681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Er</a:t>
                      </a:r>
                      <a:r>
                        <a:rPr lang="fi-FI" dirty="0"/>
                        <a:t>/es/</a:t>
                      </a:r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wird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84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wir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werden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95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ihr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werdet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208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sie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werden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757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400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52247E-0878-4F83-8FCE-08A9EA03F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97C315-2F8D-4F04-B08A-FA9A424F4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Aktiivilause:</a:t>
            </a:r>
          </a:p>
          <a:p>
            <a:pPr lvl="1"/>
            <a:r>
              <a:rPr lang="fi-FI" b="1" dirty="0" err="1"/>
              <a:t>Wir</a:t>
            </a:r>
            <a:r>
              <a:rPr lang="fi-FI" b="1" dirty="0"/>
              <a:t> </a:t>
            </a:r>
            <a:r>
              <a:rPr lang="fi-FI" b="1" dirty="0" err="1"/>
              <a:t>kochen</a:t>
            </a:r>
            <a:r>
              <a:rPr lang="fi-FI" b="1" dirty="0"/>
              <a:t> </a:t>
            </a:r>
            <a:r>
              <a:rPr lang="fi-FI" dirty="0" err="1"/>
              <a:t>heute</a:t>
            </a:r>
            <a:r>
              <a:rPr lang="fi-FI" b="1" dirty="0"/>
              <a:t> </a:t>
            </a:r>
            <a:r>
              <a:rPr lang="fi-FI" dirty="0" err="1"/>
              <a:t>leckeres</a:t>
            </a:r>
            <a:r>
              <a:rPr lang="fi-FI" dirty="0"/>
              <a:t> Essen.</a:t>
            </a:r>
          </a:p>
          <a:p>
            <a:pPr lvl="1"/>
            <a:r>
              <a:rPr lang="fi-FI" dirty="0"/>
              <a:t>Me </a:t>
            </a:r>
            <a:r>
              <a:rPr lang="fi-FI" b="1" dirty="0"/>
              <a:t>kokkaamme</a:t>
            </a:r>
            <a:r>
              <a:rPr lang="fi-FI" dirty="0"/>
              <a:t> tänään herkullista ruokaa.</a:t>
            </a:r>
          </a:p>
          <a:p>
            <a:pPr lvl="1"/>
            <a:endParaRPr lang="fi-FI" dirty="0"/>
          </a:p>
          <a:p>
            <a:r>
              <a:rPr lang="fi-FI" dirty="0"/>
              <a:t>Passiivilause:</a:t>
            </a:r>
          </a:p>
          <a:p>
            <a:pPr lvl="1"/>
            <a:r>
              <a:rPr lang="fi-FI" dirty="0" err="1"/>
              <a:t>Leckeres</a:t>
            </a:r>
            <a:r>
              <a:rPr lang="fi-FI" dirty="0"/>
              <a:t> Essen </a:t>
            </a:r>
            <a:r>
              <a:rPr lang="fi-FI" b="1" dirty="0" err="1"/>
              <a:t>wird</a:t>
            </a:r>
            <a:r>
              <a:rPr lang="fi-FI" dirty="0"/>
              <a:t> </a:t>
            </a:r>
            <a:r>
              <a:rPr lang="fi-FI" dirty="0" err="1"/>
              <a:t>heute</a:t>
            </a:r>
            <a:r>
              <a:rPr lang="fi-FI" dirty="0"/>
              <a:t> </a:t>
            </a:r>
            <a:r>
              <a:rPr lang="fi-FI" b="1" dirty="0" err="1"/>
              <a:t>gekocht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Tänään </a:t>
            </a:r>
            <a:r>
              <a:rPr lang="fi-FI" b="1" dirty="0"/>
              <a:t>kokataan</a:t>
            </a:r>
            <a:r>
              <a:rPr lang="fi-FI" dirty="0"/>
              <a:t> herkullista ruokaa.</a:t>
            </a:r>
          </a:p>
          <a:p>
            <a:pPr lvl="1"/>
            <a:endParaRPr lang="fi-FI" dirty="0"/>
          </a:p>
          <a:p>
            <a:r>
              <a:rPr lang="fi-FI" dirty="0"/>
              <a:t>Passiivilauseessa tekijä (</a:t>
            </a:r>
            <a:r>
              <a:rPr lang="fi-FI" dirty="0" err="1"/>
              <a:t>wir</a:t>
            </a:r>
            <a:r>
              <a:rPr lang="fi-FI" dirty="0"/>
              <a:t>) on hävinnyt, ja </a:t>
            </a:r>
            <a:r>
              <a:rPr lang="fi-FI" dirty="0" err="1"/>
              <a:t>kochen</a:t>
            </a:r>
            <a:r>
              <a:rPr lang="fi-FI" dirty="0"/>
              <a:t> on laitettu </a:t>
            </a:r>
            <a:r>
              <a:rPr lang="fi-FI" dirty="0" err="1"/>
              <a:t>ge</a:t>
            </a:r>
            <a:r>
              <a:rPr lang="fi-FI" dirty="0"/>
              <a:t>-muotoon</a:t>
            </a:r>
          </a:p>
        </p:txBody>
      </p:sp>
    </p:spTree>
    <p:extLst>
      <p:ext uri="{BB962C8B-B14F-4D97-AF65-F5344CB8AC3E}">
        <p14:creationId xmlns:p14="http://schemas.microsoft.com/office/powerpoint/2010/main" val="2701052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0ABEF4-2CDB-400E-B077-7D72F1372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178998-7329-4F1D-BDAB-B8428D51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Ole tarkkana, että taivutat </a:t>
            </a:r>
            <a:r>
              <a:rPr lang="fi-FI" dirty="0" err="1"/>
              <a:t>werdeniä</a:t>
            </a:r>
            <a:r>
              <a:rPr lang="fi-FI" dirty="0"/>
              <a:t> lauseen tekijän mukaan:</a:t>
            </a:r>
          </a:p>
          <a:p>
            <a:endParaRPr lang="fi-FI" dirty="0"/>
          </a:p>
          <a:p>
            <a:pPr lvl="1"/>
            <a:r>
              <a:rPr lang="fi-FI" dirty="0" err="1"/>
              <a:t>Ein</a:t>
            </a:r>
            <a:r>
              <a:rPr lang="fi-FI" dirty="0"/>
              <a:t> Mann </a:t>
            </a:r>
            <a:r>
              <a:rPr lang="fi-FI" b="1" dirty="0" err="1"/>
              <a:t>wird</a:t>
            </a:r>
            <a:r>
              <a:rPr lang="fi-FI" dirty="0"/>
              <a:t> </a:t>
            </a:r>
            <a:r>
              <a:rPr lang="fi-FI" dirty="0" err="1"/>
              <a:t>gesucht</a:t>
            </a:r>
            <a:r>
              <a:rPr lang="fi-FI" dirty="0"/>
              <a:t>. </a:t>
            </a:r>
            <a:r>
              <a:rPr lang="fi-FI" dirty="0">
                <a:sym typeface="Wingdings" panose="05000000000000000000" pitchFamily="2" charset="2"/>
              </a:rPr>
              <a:t> Miestä etsitään. (hän)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Die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Männer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werden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gesucht</a:t>
            </a:r>
            <a:r>
              <a:rPr lang="fi-FI" dirty="0">
                <a:sym typeface="Wingdings" panose="05000000000000000000" pitchFamily="2" charset="2"/>
              </a:rPr>
              <a:t>.  Miehiä etsitään. (he)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Ich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werde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gesucht</a:t>
            </a:r>
            <a:r>
              <a:rPr lang="fi-FI" dirty="0">
                <a:sym typeface="Wingdings" panose="05000000000000000000" pitchFamily="2" charset="2"/>
              </a:rPr>
              <a:t>.  Minua etsitään. (minä)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Du </a:t>
            </a:r>
            <a:r>
              <a:rPr lang="fi-FI" b="1" dirty="0" err="1">
                <a:sym typeface="Wingdings" panose="05000000000000000000" pitchFamily="2" charset="2"/>
              </a:rPr>
              <a:t>wirst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gesucht</a:t>
            </a:r>
            <a:r>
              <a:rPr lang="fi-FI" dirty="0">
                <a:sym typeface="Wingdings" panose="05000000000000000000" pitchFamily="2" charset="2"/>
              </a:rPr>
              <a:t>.  Sinua etsitään. (sinä)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Jne</a:t>
            </a:r>
            <a:r>
              <a:rPr lang="fi-FI" dirty="0">
                <a:sym typeface="Wingdings" panose="05000000000000000000" pitchFamily="2" charset="2"/>
              </a:rPr>
              <a:t>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4252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055901-2921-4BA9-8323-8F89B0215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Passiivin imperfekti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A2812A-BB16-43BB-98E0-F5002A393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Passiivin imperfektin teko on helppoa kuin heinänteko, </a:t>
            </a:r>
            <a:r>
              <a:rPr lang="fi-FI" dirty="0" err="1"/>
              <a:t>werden</a:t>
            </a:r>
            <a:r>
              <a:rPr lang="fi-FI" dirty="0"/>
              <a:t> laitetaan vain imperfektiin</a:t>
            </a:r>
          </a:p>
          <a:p>
            <a:pPr lvl="1"/>
            <a:r>
              <a:rPr lang="fi-FI" dirty="0" err="1"/>
              <a:t>Leckeres</a:t>
            </a:r>
            <a:r>
              <a:rPr lang="fi-FI" dirty="0"/>
              <a:t> Essen </a:t>
            </a:r>
            <a:r>
              <a:rPr lang="fi-FI" b="1" dirty="0" err="1"/>
              <a:t>wird</a:t>
            </a:r>
            <a:r>
              <a:rPr lang="fi-FI" dirty="0"/>
              <a:t> </a:t>
            </a:r>
            <a:r>
              <a:rPr lang="fi-FI" dirty="0" err="1"/>
              <a:t>heute</a:t>
            </a:r>
            <a:r>
              <a:rPr lang="fi-FI" dirty="0"/>
              <a:t> </a:t>
            </a:r>
            <a:r>
              <a:rPr lang="fi-FI" dirty="0" err="1"/>
              <a:t>gekocht</a:t>
            </a:r>
            <a:r>
              <a:rPr lang="fi-FI" dirty="0"/>
              <a:t>. </a:t>
            </a:r>
            <a:r>
              <a:rPr lang="fi-FI" dirty="0">
                <a:sym typeface="Wingdings" panose="05000000000000000000" pitchFamily="2" charset="2"/>
              </a:rPr>
              <a:t> Tänään kokataan herkullista ruokaa.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Leckeres</a:t>
            </a:r>
            <a:r>
              <a:rPr lang="fi-FI" dirty="0">
                <a:sym typeface="Wingdings" panose="05000000000000000000" pitchFamily="2" charset="2"/>
              </a:rPr>
              <a:t> Essen </a:t>
            </a:r>
            <a:r>
              <a:rPr lang="fi-FI" b="1" dirty="0" err="1">
                <a:sym typeface="Wingdings" panose="05000000000000000000" pitchFamily="2" charset="2"/>
              </a:rPr>
              <a:t>wurde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heute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gekocht</a:t>
            </a:r>
            <a:r>
              <a:rPr lang="fi-FI" dirty="0">
                <a:sym typeface="Wingdings" panose="05000000000000000000" pitchFamily="2" charset="2"/>
              </a:rPr>
              <a:t>.  Tänään kokattiin herkullista ruokaa.</a:t>
            </a:r>
          </a:p>
          <a:p>
            <a:endParaRPr lang="fi-FI" dirty="0"/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A8466C0D-52B7-4F16-B944-CEB13FE3B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615629"/>
              </p:ext>
            </p:extLst>
          </p:nvPr>
        </p:nvGraphicFramePr>
        <p:xfrm>
          <a:off x="4199633" y="3679682"/>
          <a:ext cx="3792734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6367">
                  <a:extLst>
                    <a:ext uri="{9D8B030D-6E8A-4147-A177-3AD203B41FA5}">
                      <a16:colId xmlns:a16="http://schemas.microsoft.com/office/drawing/2014/main" val="1931479094"/>
                    </a:ext>
                  </a:extLst>
                </a:gridCol>
                <a:gridCol w="1896367">
                  <a:extLst>
                    <a:ext uri="{9D8B030D-6E8A-4147-A177-3AD203B41FA5}">
                      <a16:colId xmlns:a16="http://schemas.microsoft.com/office/drawing/2014/main" val="40987526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werden</a:t>
                      </a:r>
                      <a:r>
                        <a:rPr lang="fi-FI" dirty="0"/>
                        <a:t> imperfektissä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624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ich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wurde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533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wurdest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339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er</a:t>
                      </a:r>
                      <a:r>
                        <a:rPr lang="fi-FI" dirty="0"/>
                        <a:t>/es/</a:t>
                      </a:r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wurde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861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wir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wurden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658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ihr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wurdet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501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sie</a:t>
                      </a:r>
                      <a:r>
                        <a:rPr lang="fi-FI" dirty="0"/>
                        <a:t>/</a:t>
                      </a:r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wurden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07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954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36E7AE-65E2-4904-9983-54FA1DDB5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Agentti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4AFD35-6B08-4B50-9A0E-B622D952E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Yleensä passiivilauseessa ei ole tekijää</a:t>
            </a:r>
          </a:p>
          <a:p>
            <a:pPr lvl="1"/>
            <a:r>
              <a:rPr lang="fi-FI" dirty="0" err="1"/>
              <a:t>Leckeres</a:t>
            </a:r>
            <a:r>
              <a:rPr lang="fi-FI" dirty="0"/>
              <a:t> Essen </a:t>
            </a:r>
            <a:r>
              <a:rPr lang="fi-FI" dirty="0" err="1"/>
              <a:t>wird</a:t>
            </a:r>
            <a:r>
              <a:rPr lang="fi-FI" dirty="0"/>
              <a:t> </a:t>
            </a:r>
            <a:r>
              <a:rPr lang="fi-FI" dirty="0" err="1"/>
              <a:t>heute</a:t>
            </a:r>
            <a:r>
              <a:rPr lang="fi-FI" dirty="0"/>
              <a:t> </a:t>
            </a:r>
            <a:r>
              <a:rPr lang="fi-FI" dirty="0" err="1"/>
              <a:t>gekocht</a:t>
            </a:r>
            <a:r>
              <a:rPr lang="fi-FI" dirty="0"/>
              <a:t>. </a:t>
            </a:r>
          </a:p>
          <a:p>
            <a:pPr lvl="1"/>
            <a:r>
              <a:rPr lang="fi-FI" dirty="0"/>
              <a:t>Tästä ei selviä, kenen toimesta kokataan.</a:t>
            </a:r>
          </a:p>
          <a:p>
            <a:pPr lvl="1"/>
            <a:endParaRPr lang="fi-FI" dirty="0"/>
          </a:p>
          <a:p>
            <a:r>
              <a:rPr lang="fi-FI" dirty="0"/>
              <a:t>Jos tekijä kuitenkin halutaan ilmaista, voi käyttää agenttia</a:t>
            </a:r>
          </a:p>
          <a:p>
            <a:pPr lvl="1"/>
            <a:r>
              <a:rPr lang="fi-FI" dirty="0"/>
              <a:t>Agentti muodostetaan prepositiolla von</a:t>
            </a:r>
          </a:p>
          <a:p>
            <a:pPr lvl="1"/>
            <a:r>
              <a:rPr lang="fi-FI" dirty="0" err="1"/>
              <a:t>Leckeres</a:t>
            </a:r>
            <a:r>
              <a:rPr lang="fi-FI" dirty="0"/>
              <a:t> Essen </a:t>
            </a:r>
            <a:r>
              <a:rPr lang="fi-FI" dirty="0" err="1"/>
              <a:t>wird</a:t>
            </a:r>
            <a:r>
              <a:rPr lang="fi-FI" dirty="0"/>
              <a:t> </a:t>
            </a:r>
            <a:r>
              <a:rPr lang="fi-FI" dirty="0" err="1"/>
              <a:t>heute</a:t>
            </a:r>
            <a:r>
              <a:rPr lang="fi-FI" dirty="0"/>
              <a:t> </a:t>
            </a:r>
            <a:r>
              <a:rPr lang="fi-FI" b="1" dirty="0"/>
              <a:t>von </a:t>
            </a:r>
            <a:r>
              <a:rPr lang="fi-FI" b="1" dirty="0" err="1"/>
              <a:t>uns</a:t>
            </a:r>
            <a:r>
              <a:rPr lang="fi-FI" b="1" dirty="0"/>
              <a:t> </a:t>
            </a:r>
            <a:r>
              <a:rPr lang="fi-FI" dirty="0" err="1"/>
              <a:t>gekocht</a:t>
            </a:r>
            <a:r>
              <a:rPr lang="fi-FI" dirty="0"/>
              <a:t>. (≈ meidän toimestamme)</a:t>
            </a:r>
          </a:p>
          <a:p>
            <a:pPr lvl="1"/>
            <a:r>
              <a:rPr lang="fi-FI" dirty="0"/>
              <a:t>Du </a:t>
            </a:r>
            <a:r>
              <a:rPr lang="fi-FI" dirty="0" err="1"/>
              <a:t>wirst</a:t>
            </a:r>
            <a:r>
              <a:rPr lang="fi-FI" dirty="0"/>
              <a:t> </a:t>
            </a:r>
            <a:r>
              <a:rPr lang="fi-FI" b="1" dirty="0"/>
              <a:t>von </a:t>
            </a:r>
            <a:r>
              <a:rPr lang="fi-FI" b="1" dirty="0" err="1"/>
              <a:t>dem</a:t>
            </a:r>
            <a:r>
              <a:rPr lang="fi-FI" b="1" dirty="0"/>
              <a:t> Mann </a:t>
            </a:r>
            <a:r>
              <a:rPr lang="fi-FI" dirty="0" err="1"/>
              <a:t>gesucht</a:t>
            </a:r>
            <a:r>
              <a:rPr lang="fi-FI"/>
              <a:t>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6922891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299</Words>
  <Application>Microsoft Office PowerPoint</Application>
  <PresentationFormat>Laajakuva</PresentationFormat>
  <Paragraphs>69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Kuiskaus</vt:lpstr>
      <vt:lpstr>Passiivi</vt:lpstr>
      <vt:lpstr>Passiivi</vt:lpstr>
      <vt:lpstr>Passiivi </vt:lpstr>
      <vt:lpstr>Passiivi</vt:lpstr>
      <vt:lpstr>Passiivi</vt:lpstr>
      <vt:lpstr>Passiivin imperfekti</vt:lpstr>
      <vt:lpstr>Agentti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Passiivi</dc:title>
  <dc:creator>Eetu Paananen</dc:creator>
  <cp:lastModifiedBy>Eetu Paananen</cp:lastModifiedBy>
  <cp:revision>6</cp:revision>
  <dcterms:created xsi:type="dcterms:W3CDTF">2023-12-07T09:39:30Z</dcterms:created>
  <dcterms:modified xsi:type="dcterms:W3CDTF">2023-12-11T10:47:27Z</dcterms:modified>
</cp:coreProperties>
</file>