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embeddedFontLst>
    <p:embeddedFont>
      <p:font typeface="Merriweather Sans" panose="020B0604020202020204" charset="0"/>
      <p:italic r:id="rId7"/>
      <p:boldItalic r:id="rId8"/>
    </p:embeddedFont>
    <p:embeddedFont>
      <p:font typeface="Verdana" panose="020B060403050404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ti Koh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54848928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0264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9023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2293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SzPct val="25000"/>
            </a:pPr>
            <a:fld id="{00000000-1234-1234-1234-123412341234}" type="slidenum">
              <a:rPr lang="fi" sz="2400" i="1" smtClean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>
                <a:buSzPct val="25000"/>
              </a:pPr>
              <a:t>‹#›</a:t>
            </a:fld>
            <a:endParaRPr lang="fi" sz="2400" i="1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53545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q=https://www.youtube.com/watch?v%3Dz8qVDxLfqls&amp;sa=D&amp;ust=1493809735125000&amp;usg=AFQjCNHjkkJzN-Z2eWs72Y7OTtIVIBb5ZQ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pzV_0l5ILI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24997" y="1981200"/>
            <a:ext cx="42528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ku 19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Verdana"/>
              <a:buNone/>
            </a:pPr>
            <a:endParaRPr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Kulttuuria massoille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685800" y="606669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" dirty="0"/>
              <a:t>Populaarikulttuuri ja musiikki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1824125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b="1" dirty="0"/>
              <a:t>Tehtävät</a:t>
            </a:r>
            <a:endParaRPr lang="fi" b="1" dirty="0"/>
          </a:p>
          <a:p>
            <a:pPr marL="0" indent="0">
              <a:spcBef>
                <a:spcPts val="0"/>
              </a:spcBef>
              <a:buAutoNum type="arabicPeriod"/>
            </a:pPr>
            <a:r>
              <a:rPr lang="fi" dirty="0"/>
              <a:t>The Beatles</a:t>
            </a:r>
          </a:p>
          <a:p>
            <a:pPr marL="400050" lvl="1" indent="0">
              <a:spcBef>
                <a:spcPts val="0"/>
              </a:spcBef>
              <a:buAutoNum type="alphaLcParenR"/>
            </a:pPr>
            <a:r>
              <a:rPr lang="fi" dirty="0"/>
              <a:t> Katso </a:t>
            </a:r>
            <a:r>
              <a:rPr lang="fi" dirty="0">
                <a:hlinkClick r:id="rId3"/>
              </a:rPr>
              <a:t>video</a:t>
            </a:r>
            <a:r>
              <a:rPr lang="fi" dirty="0"/>
              <a:t> beatlemaniasta. Selvitä, mitä beatlemanialla tarkoitetaan ja miten se näkyy videossa.</a:t>
            </a:r>
          </a:p>
          <a:p>
            <a:pPr marL="400050" lvl="1" indent="0">
              <a:spcBef>
                <a:spcPts val="0"/>
              </a:spcBef>
              <a:buAutoNum type="alphaLcParenR"/>
            </a:pPr>
            <a:r>
              <a:rPr lang="fi" dirty="0"/>
              <a:t> Etsi Beatlesista kertovia kuvia. Perustele väite: Beatles-pojat olivat nuorisomuodin esikuvia.</a:t>
            </a:r>
          </a:p>
          <a:p>
            <a:pPr marL="0" indent="0">
              <a:spcBef>
                <a:spcPts val="0"/>
              </a:spcBef>
              <a:buNone/>
            </a:pPr>
            <a:endParaRPr dirty="0"/>
          </a:p>
          <a:p>
            <a:pPr marL="0" indent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660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182520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" dirty="0"/>
              <a:t>2. Elvis Presley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a) Katso Elvis Presleyn </a:t>
            </a:r>
            <a:r>
              <a:rPr lang="fi" dirty="0">
                <a:hlinkClick r:id="rId3"/>
              </a:rPr>
              <a:t>video</a:t>
            </a:r>
            <a:r>
              <a:rPr lang="fi" dirty="0"/>
              <a:t> Jailhouse rock. Mitä Elviksen musiikille tyypillisiä piirteitä löydät videosta?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b) Miksi Elvistä on kutsuttu rockin kuninkaaksi?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c) Etsi Elvikseen liittyviä elokuvajulisteita hakusanalla Elvis elokuvissa.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d) Miten kuvissa näkyy nuorisokulttuuri ja tähtikultti?</a:t>
            </a:r>
          </a:p>
          <a:p>
            <a:pPr marL="0" indent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" name="Shape 135">
            <a:extLst>
              <a:ext uri="{FF2B5EF4-FFF2-40B4-BE49-F238E27FC236}">
                <a16:creationId xmlns:a16="http://schemas.microsoft.com/office/drawing/2014/main" xmlns="" id="{6B3EF0AC-E1F4-4260-9CF1-BFEDBE61C1FD}"/>
              </a:ext>
            </a:extLst>
          </p:cNvPr>
          <p:cNvSpPr txBox="1">
            <a:spLocks/>
          </p:cNvSpPr>
          <p:nvPr/>
        </p:nvSpPr>
        <p:spPr>
          <a:xfrm>
            <a:off x="685800" y="606669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SzPct val="25000"/>
            </a:pPr>
            <a:r>
              <a:rPr lang="fi"/>
              <a:t>Populaarikulttuuri ja musiikki</a:t>
            </a:r>
            <a:endParaRPr lang="fi" dirty="0"/>
          </a:p>
        </p:txBody>
      </p:sp>
    </p:spTree>
    <p:extLst>
      <p:ext uri="{BB962C8B-B14F-4D97-AF65-F5344CB8AC3E}">
        <p14:creationId xmlns:p14="http://schemas.microsoft.com/office/powerpoint/2010/main" val="2547671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1825200"/>
            <a:ext cx="7772400" cy="337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"/>
              <a:t>3</a:t>
            </a:r>
            <a:r>
              <a:rPr lang="fi" dirty="0"/>
              <a:t>. Andy Warhol </a:t>
            </a:r>
            <a:endParaRPr dirty="0"/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a) Selvitä, mitä tarkoitetaan pop-taiteella.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b) Etsi Andy Warholin tekemiä taideteoksia.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fi" dirty="0"/>
              <a:t>c) Miten niissä näkyy </a:t>
            </a:r>
            <a:r>
              <a:rPr lang="fi" dirty="0">
                <a:solidFill>
                  <a:srgbClr val="000000"/>
                </a:solidFill>
              </a:rPr>
              <a:t>uudenlainen </a:t>
            </a:r>
            <a:r>
              <a:rPr lang="fi" dirty="0"/>
              <a:t>tapa tehdä taidetta?  </a:t>
            </a:r>
          </a:p>
        </p:txBody>
      </p:sp>
      <p:sp>
        <p:nvSpPr>
          <p:cNvPr id="6" name="Shape 135">
            <a:extLst>
              <a:ext uri="{FF2B5EF4-FFF2-40B4-BE49-F238E27FC236}">
                <a16:creationId xmlns:a16="http://schemas.microsoft.com/office/drawing/2014/main" xmlns="" id="{8B65EA14-DFAF-4EFB-B692-6EB7A5B6DD05}"/>
              </a:ext>
            </a:extLst>
          </p:cNvPr>
          <p:cNvSpPr txBox="1">
            <a:spLocks/>
          </p:cNvSpPr>
          <p:nvPr/>
        </p:nvSpPr>
        <p:spPr>
          <a:xfrm>
            <a:off x="685800" y="606669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SzPct val="25000"/>
            </a:pPr>
            <a:r>
              <a:rPr lang="fi"/>
              <a:t>Populaarikulttuuri ja musiikki</a:t>
            </a:r>
            <a:endParaRPr lang="fi" dirty="0"/>
          </a:p>
        </p:txBody>
      </p:sp>
    </p:spTree>
    <p:extLst>
      <p:ext uri="{BB962C8B-B14F-4D97-AF65-F5344CB8AC3E}">
        <p14:creationId xmlns:p14="http://schemas.microsoft.com/office/powerpoint/2010/main" val="115369380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126</Words>
  <Application>Microsoft Office PowerPoint</Application>
  <PresentationFormat>Näytössä katseltava diaesitys (4:3)</PresentationFormat>
  <Paragraphs>20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Merriweather Sans</vt:lpstr>
      <vt:lpstr>Verdana</vt:lpstr>
      <vt:lpstr>Blank Presentation</vt:lpstr>
      <vt:lpstr>PowerPoint-esitys</vt:lpstr>
      <vt:lpstr>Populaarikulttuuri ja musiikki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koti</cp:lastModifiedBy>
  <cp:revision>7</cp:revision>
  <dcterms:modified xsi:type="dcterms:W3CDTF">2020-03-26T21:28:03Z</dcterms:modified>
</cp:coreProperties>
</file>